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1" r:id="rId15"/>
    <p:sldId id="272" r:id="rId16"/>
    <p:sldId id="273" r:id="rId17"/>
    <p:sldId id="274" r:id="rId18"/>
    <p:sldId id="276" r:id="rId19"/>
    <p:sldId id="277" r:id="rId20"/>
    <p:sldId id="287" r:id="rId21"/>
    <p:sldId id="289" r:id="rId22"/>
    <p:sldId id="280" r:id="rId23"/>
    <p:sldId id="281" r:id="rId24"/>
    <p:sldId id="282" r:id="rId25"/>
    <p:sldId id="283" r:id="rId26"/>
    <p:sldId id="284" r:id="rId27"/>
    <p:sldId id="285" r:id="rId28"/>
    <p:sldId id="286" r:id="rId29"/>
  </p:sldIdLst>
  <p:sldSz cx="12204700" cy="6858000"/>
  <p:notesSz cx="6858000" cy="9144000"/>
  <p:defaultTextStyle>
    <a:defPPr>
      <a:defRPr lang="de-DE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51" userDrawn="1">
          <p15:clr>
            <a:srgbClr val="A4A3A4"/>
          </p15:clr>
        </p15:guide>
        <p15:guide id="2" orient="horz" pos="3618" userDrawn="1">
          <p15:clr>
            <a:srgbClr val="A4A3A4"/>
          </p15:clr>
        </p15:guide>
        <p15:guide id="3" pos="227" userDrawn="1">
          <p15:clr>
            <a:srgbClr val="A4A3A4"/>
          </p15:clr>
        </p15:guide>
        <p15:guide id="4" pos="7461" userDrawn="1">
          <p15:clr>
            <a:srgbClr val="A4A3A4"/>
          </p15:clr>
        </p15:guide>
        <p15:guide id="5" orient="horz" pos="14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33F48"/>
    <a:srgbClr val="99D6EB"/>
    <a:srgbClr val="4CBADF"/>
    <a:srgbClr val="31B0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417" autoAdjust="0"/>
    <p:restoredTop sz="96343" autoAdjust="0"/>
  </p:normalViewPr>
  <p:slideViewPr>
    <p:cSldViewPr snapToGrid="0" snapToObjects="1">
      <p:cViewPr varScale="1">
        <p:scale>
          <a:sx n="106" d="100"/>
          <a:sy n="106" d="100"/>
        </p:scale>
        <p:origin x="396" y="114"/>
      </p:cViewPr>
      <p:guideLst>
        <p:guide orient="horz" pos="851"/>
        <p:guide orient="horz" pos="3618"/>
        <p:guide pos="227"/>
        <p:guide pos="7461"/>
        <p:guide orient="horz" pos="146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360045" cy="36004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EDDC4-A7BF-4A62-85FF-17C95660EF76}" type="datetimeFigureOut">
              <a:rPr lang="de-DE" smtClean="0"/>
              <a:t>06.09.2023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4213" y="1143000"/>
            <a:ext cx="5489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551E-9F22-4B6E-924D-4DC3CE7286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590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4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.sv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nweise zur Nutz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426ACC08-E600-437E-A2B2-FB64953D020C}"/>
              </a:ext>
            </a:extLst>
          </p:cNvPr>
          <p:cNvSpPr txBox="1"/>
          <p:nvPr userDrawn="1"/>
        </p:nvSpPr>
        <p:spPr>
          <a:xfrm>
            <a:off x="323167" y="957515"/>
            <a:ext cx="11525934" cy="55707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628" lvl="1" indent="0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eta Offc Pro" panose="020B0504030101020102" pitchFamily="34" charset="0"/>
              <a:buNone/>
              <a:tabLst/>
            </a:pPr>
            <a:r>
              <a:rPr lang="de-DE" sz="20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Hinweise zur Nutzung / </a:t>
            </a:r>
            <a:r>
              <a:rPr lang="de-DE" sz="2000" b="1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Tips</a:t>
            </a:r>
            <a:r>
              <a:rPr lang="de-DE" sz="20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on </a:t>
            </a:r>
            <a:r>
              <a:rPr lang="de-DE" sz="2000" b="1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use</a:t>
            </a:r>
            <a:endParaRPr lang="de-DE" sz="2000" b="1" kern="1200" baseline="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82563" lvl="1" indent="-158750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>
                <a:tab pos="182563" algn="l"/>
              </a:tabLst>
            </a:pP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Die Layouts der Folien sind </a:t>
            </a:r>
            <a:r>
              <a:rPr lang="de-DE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Vorlagen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und können angepasst werden. Folgende </a:t>
            </a:r>
            <a:r>
              <a:rPr lang="de-DE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Änderungen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sind möglich: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 und Copyright</a:t>
            </a:r>
            <a:r>
              <a:rPr lang="de-DE" sz="1200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Folienmaster öffnen. </a:t>
            </a: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Text</a:t>
            </a:r>
            <a:r>
              <a:rPr lang="de-DE" sz="1200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Folienmaster nicht öffnen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Designfarben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Ansicht &gt; Folienmaster &gt; Form anklicken &gt; Formformat &gt; Formkontur (bei Linien) bzw. Fülleffekt (bei Flächen) &gt; Farbe wählen (Uni-Farben sind hinterlegt)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Bilder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Ansicht &gt; Folienmaster &gt; Bild anklicken &gt; (ggf. Farbfläche/-filter beiseite schieben) &gt; Bild anklicken &gt; Bildformat &gt; „Bild ändern“ &gt; Bild hochladen &gt;  (ggf. Farbfläche/-filter wieder über das Bild schieben) 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Bilder formatieren/positionieren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Rechter Mausklick auf das Bild &gt; „Zuschneiden“. ACHTUNG: Verzerren Sie das Bild nicht! Nutzen Sie beim Skalieren ausschließlich die Eckpunkte und halten Sie die Shifttaste währenddessen gedrückt</a:t>
            </a:r>
          </a:p>
          <a:p>
            <a:pPr marL="449263" lvl="1" indent="-182563" algn="l" defTabSz="22678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eta Offc Pro" panose="020B0504030101020102" pitchFamily="34" charset="0"/>
              <a:buChar char="-"/>
              <a:tabLst/>
            </a:pPr>
            <a:r>
              <a:rPr lang="de-DE" sz="1200" b="1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Druck</a:t>
            </a:r>
            <a:r>
              <a:rPr lang="de-DE" sz="1200" b="1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Folie erst als PDF speichern! </a:t>
            </a: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Datei &gt; speichern unter &gt; Ort suchen &gt; Dateityp PDF wählen &gt; Optionen anklicken &gt; gewünschte Folie auswählen &gt; mit „OK“ bestätigen &gt; speichern</a:t>
            </a:r>
          </a:p>
          <a:p>
            <a:pPr marL="182563" marR="0" lvl="1" indent="-158750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de-DE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Geben Sie bei der Verwendung von Bildern bitte das Copyright an</a:t>
            </a:r>
          </a:p>
          <a:p>
            <a:pPr marL="441021" marR="0" lvl="1" indent="-41739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endParaRPr lang="de-DE" sz="1200" b="0" kern="1200" baseline="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82563" marR="0" lvl="1" indent="-158750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slide layouts are </a:t>
            </a:r>
            <a:r>
              <a:rPr lang="en-US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templates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and can be adapted. The following </a:t>
            </a:r>
            <a:r>
              <a:rPr lang="en-US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changes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are possible:</a:t>
            </a: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 and copyright</a:t>
            </a:r>
            <a:r>
              <a:rPr lang="en-US" sz="1200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Open slide master. </a:t>
            </a: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Text</a:t>
            </a:r>
            <a:r>
              <a:rPr lang="en-US" sz="1200" b="0" u="none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Slide master must be closed</a:t>
            </a: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Design </a:t>
            </a:r>
            <a:r>
              <a:rPr lang="en-US" sz="1200" b="0" u="sng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View &gt; Slide master &gt; Click on form &gt; Format &gt; Shape contour (for lines) or Fill effect (for areas) &gt; Select </a:t>
            </a:r>
            <a:r>
              <a:rPr lang="en-US" sz="1200" b="0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</a:t>
            </a:r>
            <a:endParaRPr lang="en-US" sz="1200" b="0" kern="1200" baseline="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Images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&gt; View &gt; Slide master &gt; Click on image &gt; (Where required: Shift the </a:t>
            </a:r>
            <a:r>
              <a:rPr lang="en-US" sz="1200" b="0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filter to one side) &gt; Image format &gt; Select "Change image" &gt; Upload picture (Where required: Replace the </a:t>
            </a:r>
            <a:r>
              <a:rPr lang="en-US" sz="1200" b="0" kern="1200" baseline="0" dirty="0" err="1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colour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filter)</a:t>
            </a: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Format images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Right mouse-click on background image and select &gt; "Crop". PLEASE NOTE: Do not distort the image! When resizing an image, use only the corner marks and keep the shift button pressed while doing so.</a:t>
            </a:r>
          </a:p>
          <a:p>
            <a:pPr marL="449263" marR="0" lvl="1" indent="-182563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1" u="sng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Print</a:t>
            </a:r>
            <a:r>
              <a:rPr lang="en-US" sz="1200" b="1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Save slide as PDF first! </a:t>
            </a: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File &gt; save as &gt; search location &gt; select file type PDF &gt; click options &gt; select desired slide &gt; confirm with "OK" &gt; save</a:t>
            </a:r>
          </a:p>
          <a:p>
            <a:pPr marL="182563" marR="0" lvl="1" indent="-158750" algn="l" defTabSz="2267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Meta Offc Pro" panose="020B0504030101020102" pitchFamily="34" charset="0"/>
              <a:buChar char="-"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Using pictures, please quote the copyright </a:t>
            </a:r>
          </a:p>
        </p:txBody>
      </p:sp>
    </p:spTree>
    <p:extLst>
      <p:ext uri="{BB962C8B-B14F-4D97-AF65-F5344CB8AC3E}">
        <p14:creationId xmlns:p14="http://schemas.microsoft.com/office/powerpoint/2010/main" val="2904365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45">
          <p15:clr>
            <a:srgbClr val="FBAE40"/>
          </p15:clr>
        </p15:guide>
        <p15:guide id="3" orient="horz" pos="1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esign D.5 // Forschung 3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38E54224-1B74-F332-D84A-57FBCCC16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5" t="14363" r="7040" b="12439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03E6B18D-3473-07D1-82AE-DA67470918F4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3C321EB7-56D3-1C94-741A-B338D242B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C0105BB4-E46F-46CA-B029-5F58286A83F2}"/>
              </a:ext>
            </a:extLst>
          </p:cNvPr>
          <p:cNvSpPr txBox="1"/>
          <p:nvPr userDrawn="1"/>
        </p:nvSpPr>
        <p:spPr>
          <a:xfrm>
            <a:off x="11931194" y="652727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2871929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Design D.7 // Geisteswissenschaften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EEB0042C-AA9E-E8A6-71F6-604E45F1C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4" t="29495" r="1025" b="4463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A149FA84-F02F-91B9-6EC1-B041F89E6494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49A017F-51D7-B52F-C9C3-5CF1D765B2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0975CC4C-B516-48D3-88A6-A70408117216}"/>
              </a:ext>
            </a:extLst>
          </p:cNvPr>
          <p:cNvSpPr txBox="1"/>
          <p:nvPr userDrawn="1"/>
        </p:nvSpPr>
        <p:spPr>
          <a:xfrm>
            <a:off x="11951876" y="2085974"/>
            <a:ext cx="276999" cy="1797505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stock.adobe.com - Jade Maas/</a:t>
            </a:r>
            <a:r>
              <a:rPr lang="de-DE" sz="600" dirty="0" err="1">
                <a:solidFill>
                  <a:schemeClr val="bg1">
                    <a:lumMod val="25000"/>
                  </a:schemeClr>
                </a:solidFill>
              </a:rPr>
              <a:t>peopleimages.coms</a:t>
            </a:r>
            <a:endParaRPr lang="de-DE" sz="600" dirty="0">
              <a:solidFill>
                <a:schemeClr val="bg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864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esign D.8 // Studierende 1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>
            <a:extLst>
              <a:ext uri="{FF2B5EF4-FFF2-40B4-BE49-F238E27FC236}">
                <a16:creationId xmlns:a16="http://schemas.microsoft.com/office/drawing/2014/main" id="{C84F029B-552D-B878-C5C3-EDD87518B4DC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6BF6E44-7F0A-2B91-64F9-9F04B1EBA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5" t="35075" r="25626" b="15240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CB79CEB-59EA-3691-86F7-85232B8522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BAF27D88-EB1E-4DB2-A5A8-CDB3F30C06EB}"/>
              </a:ext>
            </a:extLst>
          </p:cNvPr>
          <p:cNvSpPr txBox="1"/>
          <p:nvPr userDrawn="1"/>
        </p:nvSpPr>
        <p:spPr>
          <a:xfrm>
            <a:off x="11913776" y="2411888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3674223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Design D.9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>
            <a:extLst>
              <a:ext uri="{FF2B5EF4-FFF2-40B4-BE49-F238E27FC236}">
                <a16:creationId xmlns:a16="http://schemas.microsoft.com/office/drawing/2014/main" id="{5750FA79-D612-24FE-418F-2C1EDD6408A3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25EE5AE-750C-2056-2030-53FB6787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3" t="2626" r="571" b="31028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F5B9E5C-21AA-B47A-2D87-37316E3D66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1AD53320-DAF0-4B9B-B7A6-C2FAE38013CF}"/>
              </a:ext>
            </a:extLst>
          </p:cNvPr>
          <p:cNvSpPr txBox="1"/>
          <p:nvPr userDrawn="1"/>
        </p:nvSpPr>
        <p:spPr>
          <a:xfrm>
            <a:off x="11913776" y="-26530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2566687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Design D.9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>
            <a:extLst>
              <a:ext uri="{FF2B5EF4-FFF2-40B4-BE49-F238E27FC236}">
                <a16:creationId xmlns:a16="http://schemas.microsoft.com/office/drawing/2014/main" id="{105C0A3A-F55E-B0E0-9829-B8A355B71722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6B3F723-0433-0505-479C-C7AD4CF5B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" t="26009" r="184" b="1026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B1C800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6CE82CE3-6CE8-A257-0360-A352BD8F3A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B920C0C5-5BAC-4A8D-99D8-288EEB1D23B9}"/>
              </a:ext>
            </a:extLst>
          </p:cNvPr>
          <p:cNvSpPr txBox="1"/>
          <p:nvPr userDrawn="1"/>
        </p:nvSpPr>
        <p:spPr>
          <a:xfrm>
            <a:off x="11948610" y="2803757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657338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sign F.1 // Forschung 1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84" t="14262" b="6169"/>
          <a:stretch/>
        </p:blipFill>
        <p:spPr>
          <a:xfrm>
            <a:off x="-1940" y="3088"/>
            <a:ext cx="12219340" cy="6862741"/>
          </a:xfrm>
          <a:prstGeom prst="rect">
            <a:avLst/>
          </a:prstGeom>
        </p:spPr>
      </p:pic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fik 24">
            <a:extLst>
              <a:ext uri="{FF2B5EF4-FFF2-40B4-BE49-F238E27FC236}">
                <a16:creationId xmlns:a16="http://schemas.microsoft.com/office/drawing/2014/main" id="{9D175489-3B32-EF94-34E3-18404B0854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7" name="Vertikaler Textplatzhalter 2">
            <a:extLst>
              <a:ext uri="{FF2B5EF4-FFF2-40B4-BE49-F238E27FC236}">
                <a16:creationId xmlns:a16="http://schemas.microsoft.com/office/drawing/2014/main" id="{86F0FAEE-0395-37A3-D420-3A17210C49F4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3550A6A-42C4-E11D-F4E8-F9DC5DA37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A1A688CD-064B-46DB-A8B1-AFCC9CEE67EE}"/>
              </a:ext>
            </a:extLst>
          </p:cNvPr>
          <p:cNvSpPr txBox="1"/>
          <p:nvPr userDrawn="1"/>
        </p:nvSpPr>
        <p:spPr>
          <a:xfrm>
            <a:off x="11913776" y="1963927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20836389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esign F.2 // Forschung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0" t="21567" r="7108" b="560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31" name="Rechteck 30">
            <a:extLst>
              <a:ext uri="{FF2B5EF4-FFF2-40B4-BE49-F238E27FC236}">
                <a16:creationId xmlns:a16="http://schemas.microsoft.com/office/drawing/2014/main" id="{DC8E386C-4D74-9DCE-A3AD-98C4DDEFC74B}"/>
              </a:ext>
            </a:extLst>
          </p:cNvPr>
          <p:cNvSpPr/>
          <p:nvPr userDrawn="1"/>
        </p:nvSpPr>
        <p:spPr>
          <a:xfrm>
            <a:off x="1" y="0"/>
            <a:ext cx="12204698" cy="6858000"/>
          </a:xfrm>
          <a:prstGeom prst="rect">
            <a:avLst/>
          </a:prstGeom>
          <a:solidFill>
            <a:schemeClr val="accent1">
              <a:alpha val="2473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3B8786AE-EFD0-2E85-B1F3-8854B929CCD7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Vertikaler Textplatzhalter 2">
            <a:extLst>
              <a:ext uri="{FF2B5EF4-FFF2-40B4-BE49-F238E27FC236}">
                <a16:creationId xmlns:a16="http://schemas.microsoft.com/office/drawing/2014/main" id="{66FBEF87-AE8E-B562-8F54-29B3B2831A28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2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81C290C-D27D-AC07-5708-38E2539AD2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1CD6A36-6159-516D-42A7-25D71875F42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790D3F81-87F4-4A29-9BC0-20ECACE40736}"/>
              </a:ext>
            </a:extLst>
          </p:cNvPr>
          <p:cNvSpPr txBox="1"/>
          <p:nvPr userDrawn="1"/>
        </p:nvSpPr>
        <p:spPr>
          <a:xfrm>
            <a:off x="11875676" y="3480041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1899668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esign F.3 // Forschung 3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5" r="7235" b="20276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E38D7D54-A97B-8524-3A25-E195B65D3F6B}"/>
              </a:ext>
            </a:extLst>
          </p:cNvPr>
          <p:cNvSpPr/>
          <p:nvPr userDrawn="1"/>
        </p:nvSpPr>
        <p:spPr>
          <a:xfrm>
            <a:off x="0" y="-3089"/>
            <a:ext cx="12204700" cy="6858000"/>
          </a:xfrm>
          <a:prstGeom prst="rect">
            <a:avLst/>
          </a:prstGeom>
          <a:solidFill>
            <a:schemeClr val="bg1">
              <a:lumMod val="1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3F2E3BBB-AE88-060D-1381-08DCC0D0CA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082B8AFF-E03E-450B-A829-0F6258C46EC6}"/>
              </a:ext>
            </a:extLst>
          </p:cNvPr>
          <p:cNvSpPr txBox="1"/>
          <p:nvPr userDrawn="1"/>
        </p:nvSpPr>
        <p:spPr>
          <a:xfrm>
            <a:off x="11913776" y="7961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351706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esign F.3 // Forschung 3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" t="7016" r="17585" b="23524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E38D7D54-A97B-8524-3A25-E195B65D3F6B}"/>
              </a:ext>
            </a:extLst>
          </p:cNvPr>
          <p:cNvSpPr/>
          <p:nvPr userDrawn="1"/>
        </p:nvSpPr>
        <p:spPr>
          <a:xfrm>
            <a:off x="0" y="0"/>
            <a:ext cx="12204700" cy="6858000"/>
          </a:xfrm>
          <a:prstGeom prst="rect">
            <a:avLst/>
          </a:prstGeom>
          <a:solidFill>
            <a:schemeClr val="bg1">
              <a:lumMod val="10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FEE86A60-98B9-1786-4167-44D0A9AFAC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20A3684D-83EB-4FA7-9E48-9004595642BD}"/>
              </a:ext>
            </a:extLst>
          </p:cNvPr>
          <p:cNvSpPr txBox="1"/>
          <p:nvPr userDrawn="1"/>
        </p:nvSpPr>
        <p:spPr>
          <a:xfrm>
            <a:off x="11913776" y="478496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1568141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esign F.5 // Geisteswissenschaften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80" r="11882" b="10863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CDFB2AE1-99E0-1C55-C999-183FCE7A2D51}"/>
              </a:ext>
            </a:extLst>
          </p:cNvPr>
          <p:cNvSpPr/>
          <p:nvPr userDrawn="1"/>
        </p:nvSpPr>
        <p:spPr>
          <a:xfrm>
            <a:off x="0" y="-3090"/>
            <a:ext cx="12204700" cy="6864175"/>
          </a:xfrm>
          <a:prstGeom prst="rect">
            <a:avLst/>
          </a:prstGeom>
          <a:solidFill>
            <a:schemeClr val="bg1">
              <a:lumMod val="10000"/>
              <a:alpha val="3482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8D9788A-0217-7A0C-8507-07C08BE1B6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41209F7A-C888-40E4-82C3-DA20C94CDC05}"/>
              </a:ext>
            </a:extLst>
          </p:cNvPr>
          <p:cNvSpPr txBox="1"/>
          <p:nvPr userDrawn="1"/>
        </p:nvSpPr>
        <p:spPr>
          <a:xfrm>
            <a:off x="11913776" y="200024"/>
            <a:ext cx="276999" cy="1797505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stock.adobe.com - Jade Maas/</a:t>
            </a:r>
            <a:r>
              <a:rPr lang="de-DE" sz="600" dirty="0" err="1">
                <a:solidFill>
                  <a:schemeClr val="bg1">
                    <a:lumMod val="25000"/>
                  </a:schemeClr>
                </a:solidFill>
              </a:rPr>
              <a:t>peopleimages.coms</a:t>
            </a:r>
            <a:endParaRPr lang="de-DE" sz="600" dirty="0">
              <a:solidFill>
                <a:schemeClr val="bg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221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A // Linien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333F48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8C577C99-D98B-61A1-311B-8637B1D0460E}"/>
              </a:ext>
            </a:extLst>
          </p:cNvPr>
          <p:cNvCxnSpPr>
            <a:cxnSpLocks/>
          </p:cNvCxnSpPr>
          <p:nvPr userDrawn="1"/>
        </p:nvCxnSpPr>
        <p:spPr>
          <a:xfrm rot="-360000">
            <a:off x="-198000" y="1203107"/>
            <a:ext cx="1260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563874DC-F8B3-4329-58AA-DC755D2ED75D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9AE4959C-9EB7-E95F-015E-25DCDA4744A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30" name="Hilfslinien">
              <a:extLst>
                <a:ext uri="{FF2B5EF4-FFF2-40B4-BE49-F238E27FC236}">
                  <a16:creationId xmlns:a16="http://schemas.microsoft.com/office/drawing/2014/main" id="{EA6358B6-1F98-4780-1F17-A7B676CB6A7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1" name="Linie">
              <a:extLst>
                <a:ext uri="{FF2B5EF4-FFF2-40B4-BE49-F238E27FC236}">
                  <a16:creationId xmlns:a16="http://schemas.microsoft.com/office/drawing/2014/main" id="{11DDCA81-30A8-BFFD-9869-0B85B0CB30DB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Linie">
              <a:extLst>
                <a:ext uri="{FF2B5EF4-FFF2-40B4-BE49-F238E27FC236}">
                  <a16:creationId xmlns:a16="http://schemas.microsoft.com/office/drawing/2014/main" id="{F4CA02BE-EB10-0F81-ED48-0ADA79BAADCB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B61BB912-B5F1-7E9F-A39C-FB6638E8EC81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CC6EFEF0-1D30-54E9-60C9-C4701530CF98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780A4645-67EF-EC15-25D7-81E94BF2FB66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>
              <a:extLst>
                <a:ext uri="{FF2B5EF4-FFF2-40B4-BE49-F238E27FC236}">
                  <a16:creationId xmlns:a16="http://schemas.microsoft.com/office/drawing/2014/main" id="{AF7CC930-65AE-92B8-1635-B74C95C2A835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DA0E34CC-E8AD-E38F-475D-9CE6652DBBB1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Hilfslinien">
            <a:extLst>
              <a:ext uri="{FF2B5EF4-FFF2-40B4-BE49-F238E27FC236}">
                <a16:creationId xmlns:a16="http://schemas.microsoft.com/office/drawing/2014/main" id="{A76A255D-7AE8-3ABF-5376-F3615E46A07E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831F487-2DD6-B4FE-D57B-D6960A6F9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10F408E-869E-5FB0-9037-F95088A11D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625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esign F.6 // Studierende 1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90" t="31432" r="29932" b="16356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E4A24737-1A3C-272F-2CA2-842AE5133E6B}"/>
              </a:ext>
            </a:extLst>
          </p:cNvPr>
          <p:cNvSpPr/>
          <p:nvPr userDrawn="1"/>
        </p:nvSpPr>
        <p:spPr>
          <a:xfrm>
            <a:off x="0" y="-4684"/>
            <a:ext cx="12204700" cy="6862684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8D9788A-0217-7A0C-8507-07C08BE1B6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4" name="Vertikaler Textplatzhalter 2">
            <a:extLst>
              <a:ext uri="{FF2B5EF4-FFF2-40B4-BE49-F238E27FC236}">
                <a16:creationId xmlns:a16="http://schemas.microsoft.com/office/drawing/2014/main" id="{B496DE94-1169-B147-79DF-9A06ADAC2E23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3AFDFAC-527C-4C54-4996-00DC2A05EE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6EF4DEF9-1A85-47B1-A15A-A0FD1331A812}"/>
              </a:ext>
            </a:extLst>
          </p:cNvPr>
          <p:cNvSpPr txBox="1"/>
          <p:nvPr userDrawn="1"/>
        </p:nvSpPr>
        <p:spPr>
          <a:xfrm>
            <a:off x="11913776" y="175601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3464533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Design F.7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" r="5496" b="20288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3B845782-415C-8152-7FAC-8E1B81AD7125}"/>
              </a:ext>
            </a:extLst>
          </p:cNvPr>
          <p:cNvSpPr/>
          <p:nvPr userDrawn="1"/>
        </p:nvSpPr>
        <p:spPr>
          <a:xfrm>
            <a:off x="0" y="0"/>
            <a:ext cx="12204700" cy="6854907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8D9788A-0217-7A0C-8507-07C08BE1B6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4" name="Vertikaler Textplatzhalter 2">
            <a:extLst>
              <a:ext uri="{FF2B5EF4-FFF2-40B4-BE49-F238E27FC236}">
                <a16:creationId xmlns:a16="http://schemas.microsoft.com/office/drawing/2014/main" id="{B496DE94-1169-B147-79DF-9A06ADAC2E23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B5B3E85-BC98-2141-5ADD-FC6AEA8C9A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7D4A78C9-B02F-405F-BCBD-878D44CA993A}"/>
              </a:ext>
            </a:extLst>
          </p:cNvPr>
          <p:cNvSpPr txBox="1"/>
          <p:nvPr userDrawn="1"/>
        </p:nvSpPr>
        <p:spPr>
          <a:xfrm>
            <a:off x="11913776" y="3270491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515581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Design F.7 // Studierende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62" b="7862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3B845782-415C-8152-7FAC-8E1B81AD7125}"/>
              </a:ext>
            </a:extLst>
          </p:cNvPr>
          <p:cNvSpPr/>
          <p:nvPr userDrawn="1"/>
        </p:nvSpPr>
        <p:spPr>
          <a:xfrm>
            <a:off x="0" y="-1"/>
            <a:ext cx="12204700" cy="6854909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0C6D6F75-1082-9AE5-CB00-421663BF3F1A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rgbClr val="B1C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B8D9788A-0217-7A0C-8507-07C08BE1B6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24" name="Vertikaler Textplatzhalter 2">
            <a:extLst>
              <a:ext uri="{FF2B5EF4-FFF2-40B4-BE49-F238E27FC236}">
                <a16:creationId xmlns:a16="http://schemas.microsoft.com/office/drawing/2014/main" id="{B496DE94-1169-B147-79DF-9A06ADAC2E23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7FB1A02-E3E8-4FCE-AFA2-F22379D3B7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B00C8D27-9DD6-4AE6-9ED7-1229F76FB1D0}"/>
              </a:ext>
            </a:extLst>
          </p:cNvPr>
          <p:cNvSpPr txBox="1"/>
          <p:nvPr userDrawn="1"/>
        </p:nvSpPr>
        <p:spPr>
          <a:xfrm>
            <a:off x="11913776" y="381341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1279330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E // Eigene Bild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9F53E8E-1412-0ACF-E34E-0C3D9704C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8" t="43529" r="7685" b="36602"/>
          <a:stretch/>
        </p:blipFill>
        <p:spPr>
          <a:xfrm>
            <a:off x="2586789" y="0"/>
            <a:ext cx="9617911" cy="3119473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EB08FA4-B622-2B72-8FD4-CB474C3CCDBB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6" name="Hilfslinien">
              <a:extLst>
                <a:ext uri="{FF2B5EF4-FFF2-40B4-BE49-F238E27FC236}">
                  <a16:creationId xmlns:a16="http://schemas.microsoft.com/office/drawing/2014/main" id="{A7AE69A8-2229-A533-7A8E-98D88F8F4019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E07173E2-265B-5FEE-D8C9-4FC1B14DAF2E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DFAE9437-79E8-C770-79FE-402A8C3F9F7F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7A74F3D2-F71B-9DBB-92D5-1451C7902F5D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9F13D6B8-92F8-57D6-BBB0-4C64F499B2CB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0F107C7C-1735-3634-EA60-34B95F248904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7DC78891-CE3B-A771-3BF7-05240F13BEB9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6022DDB6-7863-0F48-D401-BFBD30A753DC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Hilfslinien">
            <a:extLst>
              <a:ext uri="{FF2B5EF4-FFF2-40B4-BE49-F238E27FC236}">
                <a16:creationId xmlns:a16="http://schemas.microsoft.com/office/drawing/2014/main" id="{DCE1B0F8-DB33-7AF4-CDFB-63EDCB0ACB7A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661E3DC-4AFD-B3A5-B5B4-1CE416165D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28" t="66368" r="18915" b="19739"/>
          <a:stretch/>
        </p:blipFill>
        <p:spPr>
          <a:xfrm>
            <a:off x="5875469" y="4801508"/>
            <a:ext cx="6329231" cy="2056492"/>
          </a:xfrm>
          <a:custGeom>
            <a:avLst/>
            <a:gdLst>
              <a:gd name="connsiteX0" fmla="*/ 6329231 w 6329231"/>
              <a:gd name="connsiteY0" fmla="*/ 0 h 2056492"/>
              <a:gd name="connsiteX1" fmla="*/ 6329231 w 6329231"/>
              <a:gd name="connsiteY1" fmla="*/ 2056492 h 2056492"/>
              <a:gd name="connsiteX2" fmla="*/ 0 w 6329231"/>
              <a:gd name="connsiteY2" fmla="*/ 2056492 h 2056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29231" h="2056492">
                <a:moveTo>
                  <a:pt x="6329231" y="0"/>
                </a:moveTo>
                <a:lnTo>
                  <a:pt x="6329231" y="2056492"/>
                </a:lnTo>
                <a:lnTo>
                  <a:pt x="0" y="2056492"/>
                </a:lnTo>
                <a:close/>
              </a:path>
            </a:pathLst>
          </a:cu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7CBC32A-EEA0-1161-5C2D-666C329DBB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98235FB-3538-A26C-449D-30C4D54C89A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CA415A99-C5C7-42BE-811C-2D7DF58D1C85}"/>
              </a:ext>
            </a:extLst>
          </p:cNvPr>
          <p:cNvSpPr txBox="1"/>
          <p:nvPr userDrawn="1"/>
        </p:nvSpPr>
        <p:spPr>
          <a:xfrm>
            <a:off x="11913776" y="5423141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995632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F.1 // Fläche + Hintergrundbild Schloss im Wint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draußen, Himmel, Baum, Gebäude enthält.&#10;&#10;Automatisch generierte Beschreibung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82"/>
          <a:stretch/>
        </p:blipFill>
        <p:spPr>
          <a:xfrm>
            <a:off x="-700" y="3089"/>
            <a:ext cx="12205400" cy="685491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754810E7-1824-43CF-69E3-635575B04051}"/>
              </a:ext>
            </a:extLst>
          </p:cNvPr>
          <p:cNvSpPr/>
          <p:nvPr userDrawn="1"/>
        </p:nvSpPr>
        <p:spPr>
          <a:xfrm>
            <a:off x="0" y="0"/>
            <a:ext cx="12204700" cy="6858000"/>
          </a:xfrm>
          <a:prstGeom prst="rect">
            <a:avLst/>
          </a:prstGeom>
          <a:solidFill>
            <a:schemeClr val="accent3">
              <a:alpha val="6003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C5FCF425-F40A-D955-4162-CDB8AA61A791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234BC3-0B58-A40E-D8EC-F8213D251D77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E3A2185E-AA2F-AFE9-A394-FA6D4B31816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7FBC7988-B0EC-1014-158E-279877C9B451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3C35C003-A0D8-FDE1-8C48-6FA37F709C4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601D163C-9CF0-1386-42BE-07482BD5CF0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E2343A27-15A5-B967-D2F1-E97DEE3C2370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127838DB-3D27-D9D5-573D-2093DEA3F412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D335F13D-E418-67A6-031E-51CEBC1C920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3F14C6D-5D88-FD47-F5D3-2A4370434F4B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192ADBFE-BBCA-16C7-E4D3-1DE6795D709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AF5206A-047A-44E8-5950-B0A24AA2F9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01BCB084-0831-4D2F-B6F5-B1532A9745BD}"/>
              </a:ext>
            </a:extLst>
          </p:cNvPr>
          <p:cNvSpPr txBox="1"/>
          <p:nvPr userDrawn="1"/>
        </p:nvSpPr>
        <p:spPr>
          <a:xfrm>
            <a:off x="11913776" y="4718291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25000"/>
                  </a:schemeClr>
                </a:solidFill>
              </a:rPr>
              <a:t>© Uni Münster – MünsterView</a:t>
            </a:r>
          </a:p>
        </p:txBody>
      </p:sp>
    </p:spTree>
    <p:extLst>
      <p:ext uri="{BB962C8B-B14F-4D97-AF65-F5344CB8AC3E}">
        <p14:creationId xmlns:p14="http://schemas.microsoft.com/office/powerpoint/2010/main" val="759395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F.2 // Fläche + Hintergrundbild Schloss im Somm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715575E-929A-058E-56FD-AA4BB3268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4701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754810E7-1824-43CF-69E3-635575B04051}"/>
              </a:ext>
            </a:extLst>
          </p:cNvPr>
          <p:cNvSpPr/>
          <p:nvPr userDrawn="1"/>
        </p:nvSpPr>
        <p:spPr>
          <a:xfrm>
            <a:off x="-1" y="-2"/>
            <a:ext cx="12204701" cy="6858002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2" name="Rechteck 2">
            <a:extLst>
              <a:ext uri="{FF2B5EF4-FFF2-40B4-BE49-F238E27FC236}">
                <a16:creationId xmlns:a16="http://schemas.microsoft.com/office/drawing/2014/main" id="{0D601545-9F4C-CDD8-D5C6-52511CB1D885}"/>
              </a:ext>
            </a:extLst>
          </p:cNvPr>
          <p:cNvSpPr/>
          <p:nvPr userDrawn="1"/>
        </p:nvSpPr>
        <p:spPr>
          <a:xfrm>
            <a:off x="0" y="0"/>
            <a:ext cx="9503923" cy="2023353"/>
          </a:xfrm>
          <a:custGeom>
            <a:avLst/>
            <a:gdLst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9503923 w 9503923"/>
              <a:gd name="connsiteY2" fmla="*/ 2023353 h 2023353"/>
              <a:gd name="connsiteX3" fmla="*/ 0 w 9503923"/>
              <a:gd name="connsiteY3" fmla="*/ 2023353 h 2023353"/>
              <a:gd name="connsiteX4" fmla="*/ 0 w 9503923"/>
              <a:gd name="connsiteY4" fmla="*/ 0 h 2023353"/>
              <a:gd name="connsiteX0" fmla="*/ 0 w 9503923"/>
              <a:gd name="connsiteY0" fmla="*/ 0 h 2023353"/>
              <a:gd name="connsiteX1" fmla="*/ 9503923 w 9503923"/>
              <a:gd name="connsiteY1" fmla="*/ 0 h 2023353"/>
              <a:gd name="connsiteX2" fmla="*/ 0 w 9503923"/>
              <a:gd name="connsiteY2" fmla="*/ 2023353 h 2023353"/>
              <a:gd name="connsiteX3" fmla="*/ 0 w 9503923"/>
              <a:gd name="connsiteY3" fmla="*/ 0 h 202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03923" h="2023353">
                <a:moveTo>
                  <a:pt x="0" y="0"/>
                </a:moveTo>
                <a:lnTo>
                  <a:pt x="9503923" y="0"/>
                </a:lnTo>
                <a:lnTo>
                  <a:pt x="0" y="202335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AB742821-D639-46DC-6DA7-90E7CA1E484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7" name="Hilfslinien">
              <a:extLst>
                <a:ext uri="{FF2B5EF4-FFF2-40B4-BE49-F238E27FC236}">
                  <a16:creationId xmlns:a16="http://schemas.microsoft.com/office/drawing/2014/main" id="{8CB63E9E-C537-8F3D-A058-C3EF864664DC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FABDC077-B75B-13AA-A6A9-C48FD85976C2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DD35ED-8C22-07BC-30F0-2CDFC2D12002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3B56841E-2428-DF73-DEF9-6F8DB11C43A8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2CDC533A-6DBC-DF4D-1A8F-CC58C8B22398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CFD4069E-BBE5-D398-1B9F-C934F2DBF55E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56219451-68C9-FEFF-15C0-F0DFF559087A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29832F06-F155-6583-B74C-1D89F0CB7C71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658C6D76-7E1D-9A56-9CD0-8E958F255446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CA0B7D0-5814-508D-9218-94E6F3D094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7DD58189-7244-4889-9F57-33DD2896AA64}"/>
              </a:ext>
            </a:extLst>
          </p:cNvPr>
          <p:cNvSpPr txBox="1"/>
          <p:nvPr userDrawn="1"/>
        </p:nvSpPr>
        <p:spPr>
          <a:xfrm>
            <a:off x="11913776" y="1001092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Jan Lehmann</a:t>
            </a:r>
          </a:p>
        </p:txBody>
      </p:sp>
    </p:spTree>
    <p:extLst>
      <p:ext uri="{BB962C8B-B14F-4D97-AF65-F5344CB8AC3E}">
        <p14:creationId xmlns:p14="http://schemas.microsoft.com/office/powerpoint/2010/main" val="218610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>
          <p15:clr>
            <a:srgbClr val="FBAE40"/>
          </p15:clr>
        </p15:guide>
        <p15:guide id="2" orient="horz" pos="243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G.1 // Linien + Farbhintergrund // Tite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5F01273-5048-0153-5100-D203C69CDE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60A18E1-A7FB-7C2C-04F1-9ABF46BE9D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AA5F9C5A-7865-EBB2-60FD-D1B0994BFC7F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1">
            <a:extLst>
              <a:ext uri="{FF2B5EF4-FFF2-40B4-BE49-F238E27FC236}">
                <a16:creationId xmlns:a16="http://schemas.microsoft.com/office/drawing/2014/main" id="{7FE61742-A4C8-2CE9-70CA-A5F5EA3D01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0628F250-DF1B-5A96-0223-7138498661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8264E5A0-E6C6-8251-3EEB-174459B080CC}"/>
              </a:ext>
            </a:extLst>
          </p:cNvPr>
          <p:cNvCxnSpPr>
            <a:cxnSpLocks/>
          </p:cNvCxnSpPr>
          <p:nvPr userDrawn="1"/>
        </p:nvCxnSpPr>
        <p:spPr>
          <a:xfrm rot="-360000">
            <a:off x="-198000" y="1203107"/>
            <a:ext cx="12600000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8012B200-22E6-0AE3-FE50-6D1BF37AA494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11" name="Hilfslinien">
              <a:extLst>
                <a:ext uri="{FF2B5EF4-FFF2-40B4-BE49-F238E27FC236}">
                  <a16:creationId xmlns:a16="http://schemas.microsoft.com/office/drawing/2014/main" id="{7DC5F531-C3FF-F1A6-EF60-879BF9F5FA0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DE1E3A56-8454-772A-39AC-61985FABC632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197FE9B5-9004-E60F-AC43-65F4757874FB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42347A49-60B1-5F9B-7EC4-209EC041E9BA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0B5C75E3-6811-1068-53E3-434C78638E69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Linie">
              <a:extLst>
                <a:ext uri="{FF2B5EF4-FFF2-40B4-BE49-F238E27FC236}">
                  <a16:creationId xmlns:a16="http://schemas.microsoft.com/office/drawing/2014/main" id="{EDA1359A-3864-5311-2897-EC1EEBD791A7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CD012E89-8EAD-8CD9-165A-15688C40A2EC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Linie">
              <a:extLst>
                <a:ext uri="{FF2B5EF4-FFF2-40B4-BE49-F238E27FC236}">
                  <a16:creationId xmlns:a16="http://schemas.microsoft.com/office/drawing/2014/main" id="{DF9A0C2D-582A-6E09-2981-1915224FE0EE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Hilfslinien">
            <a:extLst>
              <a:ext uri="{FF2B5EF4-FFF2-40B4-BE49-F238E27FC236}">
                <a16:creationId xmlns:a16="http://schemas.microsoft.com/office/drawing/2014/main" id="{496C045C-A67C-ED9C-C9F7-3AE3F8FE54C2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348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 userDrawn="1">
          <p15:clr>
            <a:srgbClr val="FBAE40"/>
          </p15:clr>
        </p15:guide>
        <p15:guide id="2" orient="horz" pos="2432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sign G.2 // Linien + Farbhintergrund // Titel">
    <p:bg>
      <p:bgPr>
        <a:solidFill>
          <a:srgbClr val="7AB5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5F01273-5048-0153-5100-D203C69CDE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60A18E1-A7FB-7C2C-04F1-9ABF46BE9D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AA5F9C5A-7865-EBB2-60FD-D1B0994BFC7F}"/>
              </a:ext>
            </a:extLst>
          </p:cNvPr>
          <p:cNvCxnSpPr>
            <a:cxnSpLocks/>
          </p:cNvCxnSpPr>
          <p:nvPr userDrawn="1"/>
        </p:nvCxnSpPr>
        <p:spPr>
          <a:xfrm rot="720000">
            <a:off x="-238223" y="6236942"/>
            <a:ext cx="6840000" cy="0"/>
          </a:xfrm>
          <a:prstGeom prst="line">
            <a:avLst/>
          </a:prstGeom>
          <a:ln w="57150">
            <a:solidFill>
              <a:srgbClr val="FFFFFF">
                <a:alpha val="2496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1">
            <a:extLst>
              <a:ext uri="{FF2B5EF4-FFF2-40B4-BE49-F238E27FC236}">
                <a16:creationId xmlns:a16="http://schemas.microsoft.com/office/drawing/2014/main" id="{7FE61742-A4C8-2CE9-70CA-A5F5EA3D01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0628F250-DF1B-5A96-0223-7138498661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FFFFFF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3E1B9525-C544-24A8-A4B5-136A9198378D}"/>
              </a:ext>
            </a:extLst>
          </p:cNvPr>
          <p:cNvCxnSpPr>
            <a:cxnSpLocks/>
          </p:cNvCxnSpPr>
          <p:nvPr userDrawn="1"/>
        </p:nvCxnSpPr>
        <p:spPr>
          <a:xfrm rot="-360000">
            <a:off x="-198000" y="1203107"/>
            <a:ext cx="12600000" cy="0"/>
          </a:xfrm>
          <a:prstGeom prst="line">
            <a:avLst/>
          </a:prstGeom>
          <a:ln w="57150">
            <a:solidFill>
              <a:srgbClr val="FFFFFF">
                <a:alpha val="25361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AE8F833-389E-2C73-6368-253A85DFF5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11" name="Hilfslinien">
              <a:extLst>
                <a:ext uri="{FF2B5EF4-FFF2-40B4-BE49-F238E27FC236}">
                  <a16:creationId xmlns:a16="http://schemas.microsoft.com/office/drawing/2014/main" id="{C04BE030-B12A-8C58-A0FF-2915C21D4648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BF19BDF1-2CE0-B008-CB1A-F6634B944312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06DC76DF-C7F6-864F-C513-A230C36A7180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6DE1BACC-43A4-773B-0241-C642E0619A8E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8638854B-0FAD-9AC3-3132-6922D6B4C81D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Linie">
              <a:extLst>
                <a:ext uri="{FF2B5EF4-FFF2-40B4-BE49-F238E27FC236}">
                  <a16:creationId xmlns:a16="http://schemas.microsoft.com/office/drawing/2014/main" id="{1FC8C080-9D28-EFCF-F153-79939473C775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D4754DBB-F3A4-F058-F8A6-6A1CA7F16200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Linie">
              <a:extLst>
                <a:ext uri="{FF2B5EF4-FFF2-40B4-BE49-F238E27FC236}">
                  <a16:creationId xmlns:a16="http://schemas.microsoft.com/office/drawing/2014/main" id="{84D12409-580E-3251-F013-FD05C00C7C10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Hilfslinien">
            <a:extLst>
              <a:ext uri="{FF2B5EF4-FFF2-40B4-BE49-F238E27FC236}">
                <a16:creationId xmlns:a16="http://schemas.microsoft.com/office/drawing/2014/main" id="{B26A0BD4-0F79-9AA2-77C8-8D092BE972D8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610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 userDrawn="1">
          <p15:clr>
            <a:srgbClr val="FBAE40"/>
          </p15:clr>
        </p15:guide>
        <p15:guide id="2" orient="horz" pos="2432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Headlin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‹Nr.›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5224" cy="575329"/>
          </a:xfrm>
        </p:spPr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r>
              <a:rPr lang="de-DE" dirty="0"/>
              <a:t>Headline einfügen</a:t>
            </a:r>
          </a:p>
        </p:txBody>
      </p:sp>
      <p:sp>
        <p:nvSpPr>
          <p:cNvPr id="14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4" y="2322513"/>
            <a:ext cx="11485225" cy="3421062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126738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45" userDrawn="1">
          <p15:clr>
            <a:srgbClr val="FBAE40"/>
          </p15:clr>
        </p15:guide>
        <p15:guide id="3" orient="horz" pos="1457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Headline +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‹Nr.›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4000" cy="575329"/>
          </a:xfrm>
        </p:spPr>
        <p:txBody>
          <a:bodyPr/>
          <a:lstStyle>
            <a:lvl1pPr>
              <a:defRPr>
                <a:solidFill>
                  <a:srgbClr val="333F48"/>
                </a:solidFill>
              </a:defRPr>
            </a:lvl1pPr>
          </a:lstStyle>
          <a:p>
            <a:r>
              <a:rPr lang="de-DE" dirty="0"/>
              <a:t>Headline einfügen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" hasCustomPrompt="1"/>
          </p:nvPr>
        </p:nvSpPr>
        <p:spPr>
          <a:xfrm>
            <a:off x="360000" y="2322513"/>
            <a:ext cx="11484000" cy="342106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70586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57" userDrawn="1">
          <p15:clr>
            <a:srgbClr val="FBAE40"/>
          </p15:clr>
        </p15:guide>
        <p15:guide id="3" orient="horz" pos="84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B // Linie + Fläche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2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7" name="Vertikaler Textplatzhalter 2">
            <a:extLst>
              <a:ext uri="{FF2B5EF4-FFF2-40B4-BE49-F238E27FC236}">
                <a16:creationId xmlns:a16="http://schemas.microsoft.com/office/drawing/2014/main" id="{8B0E7D7D-93BD-A463-C9F9-3F8B066EDE22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DCCE4440-18B9-870D-62E3-0576E0A7A3B9}"/>
              </a:ext>
            </a:extLst>
          </p:cNvPr>
          <p:cNvCxnSpPr>
            <a:cxnSpLocks/>
          </p:cNvCxnSpPr>
          <p:nvPr userDrawn="1"/>
        </p:nvCxnSpPr>
        <p:spPr>
          <a:xfrm rot="360000">
            <a:off x="-195062" y="5262595"/>
            <a:ext cx="126000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1">
            <a:extLst>
              <a:ext uri="{FF2B5EF4-FFF2-40B4-BE49-F238E27FC236}">
                <a16:creationId xmlns:a16="http://schemas.microsoft.com/office/drawing/2014/main" id="{4B862DA9-1217-21E7-2EF6-BC88A8925AC1}"/>
              </a:ext>
            </a:extLst>
          </p:cNvPr>
          <p:cNvSpPr/>
          <p:nvPr userDrawn="1"/>
        </p:nvSpPr>
        <p:spPr>
          <a:xfrm>
            <a:off x="5184742" y="0"/>
            <a:ext cx="7019958" cy="3139126"/>
          </a:xfrm>
          <a:custGeom>
            <a:avLst/>
            <a:gdLst>
              <a:gd name="connsiteX0" fmla="*/ 0 w 7019958"/>
              <a:gd name="connsiteY0" fmla="*/ 0 h 3139126"/>
              <a:gd name="connsiteX1" fmla="*/ 7019958 w 7019958"/>
              <a:gd name="connsiteY1" fmla="*/ 0 h 3139126"/>
              <a:gd name="connsiteX2" fmla="*/ 7019958 w 7019958"/>
              <a:gd name="connsiteY2" fmla="*/ 3139126 h 3139126"/>
              <a:gd name="connsiteX3" fmla="*/ 0 w 7019958"/>
              <a:gd name="connsiteY3" fmla="*/ 3139126 h 3139126"/>
              <a:gd name="connsiteX4" fmla="*/ 0 w 7019958"/>
              <a:gd name="connsiteY4" fmla="*/ 0 h 3139126"/>
              <a:gd name="connsiteX0" fmla="*/ 0 w 7019958"/>
              <a:gd name="connsiteY0" fmla="*/ 0 h 3139126"/>
              <a:gd name="connsiteX1" fmla="*/ 7019958 w 7019958"/>
              <a:gd name="connsiteY1" fmla="*/ 0 h 3139126"/>
              <a:gd name="connsiteX2" fmla="*/ 7019958 w 7019958"/>
              <a:gd name="connsiteY2" fmla="*/ 3139126 h 3139126"/>
              <a:gd name="connsiteX3" fmla="*/ 0 w 7019958"/>
              <a:gd name="connsiteY3" fmla="*/ 0 h 313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19958" h="3139126">
                <a:moveTo>
                  <a:pt x="0" y="0"/>
                </a:moveTo>
                <a:lnTo>
                  <a:pt x="7019958" y="0"/>
                </a:lnTo>
                <a:lnTo>
                  <a:pt x="7019958" y="31391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F284B6C2-39F1-5E7A-F183-41AED5885ACF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25" name="Hilfslinien">
              <a:extLst>
                <a:ext uri="{FF2B5EF4-FFF2-40B4-BE49-F238E27FC236}">
                  <a16:creationId xmlns:a16="http://schemas.microsoft.com/office/drawing/2014/main" id="{67092469-8237-7D0F-191D-E724110C7A46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F208395A-DCAA-05E9-2F73-BEF0981A498E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Linie">
              <a:extLst>
                <a:ext uri="{FF2B5EF4-FFF2-40B4-BE49-F238E27FC236}">
                  <a16:creationId xmlns:a16="http://schemas.microsoft.com/office/drawing/2014/main" id="{4CDA1422-A3C2-705C-9CE7-6478238842D2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8E7FC7E7-E963-FA68-DC1F-05445A979C75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BB9E224D-BF84-BA43-85D9-3F7A9C455348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AD304CD7-AE36-7C4C-A9AB-807DAAC7417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Linie">
              <a:extLst>
                <a:ext uri="{FF2B5EF4-FFF2-40B4-BE49-F238E27FC236}">
                  <a16:creationId xmlns:a16="http://schemas.microsoft.com/office/drawing/2014/main" id="{2C0614AD-FE4D-80DA-B138-8568EF642911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88683533-55A0-48EC-7833-3E9147979A9E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Hilfslinien">
            <a:extLst>
              <a:ext uri="{FF2B5EF4-FFF2-40B4-BE49-F238E27FC236}">
                <a16:creationId xmlns:a16="http://schemas.microsoft.com/office/drawing/2014/main" id="{B702F998-434E-4CBD-5603-75E04148AEFC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1419749-203C-E47E-EE98-AB0DB45F19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381" b="2381"/>
          <a:stretch/>
        </p:blipFill>
        <p:spPr>
          <a:xfrm>
            <a:off x="334962" y="6335367"/>
            <a:ext cx="1201735" cy="18208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F4BE955-38F1-1D3F-A9A4-C0770F303C2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362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Headline + 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‹Nr.›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358774" y="1350962"/>
            <a:ext cx="5751000" cy="108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  <a:br>
              <a:rPr lang="de-DE" dirty="0"/>
            </a:br>
            <a:r>
              <a:rPr lang="de-DE" dirty="0"/>
              <a:t>über zwei Zeilen</a:t>
            </a:r>
          </a:p>
        </p:txBody>
      </p:sp>
      <p:sp>
        <p:nvSpPr>
          <p:cNvPr id="15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5" y="2827338"/>
            <a:ext cx="5751000" cy="291623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6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7524000" y="1512000"/>
            <a:ext cx="4320000" cy="3240000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1200"/>
            </a:lvl1pPr>
          </a:lstStyle>
          <a:p>
            <a:r>
              <a:rPr lang="de-DE" dirty="0"/>
              <a:t>Platzhalter für ein Bild (Format: 4:3)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17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7524000" y="4896000"/>
            <a:ext cx="4320000" cy="847575"/>
          </a:xfrm>
        </p:spPr>
        <p:txBody>
          <a:bodyPr vert="horz"/>
          <a:lstStyle>
            <a:lvl1pPr marL="0" indent="0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9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3831319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845" userDrawn="1">
          <p15:clr>
            <a:srgbClr val="FBAE40"/>
          </p15:clr>
        </p15:guide>
        <p15:guide id="3" orient="horz" pos="1774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Inhalt // 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4000" cy="575329"/>
          </a:xfrm>
        </p:spPr>
        <p:txBody>
          <a:bodyPr/>
          <a:lstStyle/>
          <a:p>
            <a:r>
              <a:rPr lang="de-DE" dirty="0"/>
              <a:t>Headline einfügen</a:t>
            </a:r>
          </a:p>
        </p:txBody>
      </p:sp>
    </p:spTree>
    <p:extLst>
      <p:ext uri="{BB962C8B-B14F-4D97-AF65-F5344CB8AC3E}">
        <p14:creationId xmlns:p14="http://schemas.microsoft.com/office/powerpoint/2010/main" val="212240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84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C.1 // Flächen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B21A9250-DD47-48AE-5065-6271790BED51}"/>
              </a:ext>
            </a:extLst>
          </p:cNvPr>
          <p:cNvSpPr/>
          <p:nvPr userDrawn="1"/>
        </p:nvSpPr>
        <p:spPr>
          <a:xfrm>
            <a:off x="0" y="0"/>
            <a:ext cx="12204700" cy="1877438"/>
          </a:xfrm>
          <a:custGeom>
            <a:avLst/>
            <a:gdLst>
              <a:gd name="connsiteX0" fmla="*/ 0 w 12204700"/>
              <a:gd name="connsiteY0" fmla="*/ 0 h 1877438"/>
              <a:gd name="connsiteX1" fmla="*/ 12204700 w 12204700"/>
              <a:gd name="connsiteY1" fmla="*/ 0 h 1877438"/>
              <a:gd name="connsiteX2" fmla="*/ 12204700 w 12204700"/>
              <a:gd name="connsiteY2" fmla="*/ 1877438 h 1877438"/>
              <a:gd name="connsiteX3" fmla="*/ 0 w 12204700"/>
              <a:gd name="connsiteY3" fmla="*/ 1877438 h 1877438"/>
              <a:gd name="connsiteX4" fmla="*/ 0 w 12204700"/>
              <a:gd name="connsiteY4" fmla="*/ 0 h 1877438"/>
              <a:gd name="connsiteX0" fmla="*/ 0 w 12204700"/>
              <a:gd name="connsiteY0" fmla="*/ 0 h 1877438"/>
              <a:gd name="connsiteX1" fmla="*/ 12204700 w 12204700"/>
              <a:gd name="connsiteY1" fmla="*/ 0 h 1877438"/>
              <a:gd name="connsiteX2" fmla="*/ 12204700 w 12204700"/>
              <a:gd name="connsiteY2" fmla="*/ 593387 h 1877438"/>
              <a:gd name="connsiteX3" fmla="*/ 0 w 12204700"/>
              <a:gd name="connsiteY3" fmla="*/ 1877438 h 1877438"/>
              <a:gd name="connsiteX4" fmla="*/ 0 w 12204700"/>
              <a:gd name="connsiteY4" fmla="*/ 0 h 187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700" h="1877438">
                <a:moveTo>
                  <a:pt x="0" y="0"/>
                </a:moveTo>
                <a:lnTo>
                  <a:pt x="12204700" y="0"/>
                </a:lnTo>
                <a:lnTo>
                  <a:pt x="12204700" y="593387"/>
                </a:lnTo>
                <a:lnTo>
                  <a:pt x="0" y="18774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EAFCC49C-66EB-3F94-C8B6-7E7C9B522388}"/>
              </a:ext>
            </a:extLst>
          </p:cNvPr>
          <p:cNvSpPr/>
          <p:nvPr userDrawn="1"/>
        </p:nvSpPr>
        <p:spPr>
          <a:xfrm>
            <a:off x="0" y="5513294"/>
            <a:ext cx="6338047" cy="1344706"/>
          </a:xfrm>
          <a:custGeom>
            <a:avLst/>
            <a:gdLst>
              <a:gd name="connsiteX0" fmla="*/ 0 w 6338047"/>
              <a:gd name="connsiteY0" fmla="*/ 0 h 1344706"/>
              <a:gd name="connsiteX1" fmla="*/ 6338047 w 6338047"/>
              <a:gd name="connsiteY1" fmla="*/ 0 h 1344706"/>
              <a:gd name="connsiteX2" fmla="*/ 6338047 w 6338047"/>
              <a:gd name="connsiteY2" fmla="*/ 1344706 h 1344706"/>
              <a:gd name="connsiteX3" fmla="*/ 0 w 6338047"/>
              <a:gd name="connsiteY3" fmla="*/ 1344706 h 1344706"/>
              <a:gd name="connsiteX4" fmla="*/ 0 w 6338047"/>
              <a:gd name="connsiteY4" fmla="*/ 0 h 1344706"/>
              <a:gd name="connsiteX0" fmla="*/ 0 w 6338047"/>
              <a:gd name="connsiteY0" fmla="*/ 0 h 1344706"/>
              <a:gd name="connsiteX1" fmla="*/ 6338047 w 6338047"/>
              <a:gd name="connsiteY1" fmla="*/ 1344706 h 1344706"/>
              <a:gd name="connsiteX2" fmla="*/ 0 w 6338047"/>
              <a:gd name="connsiteY2" fmla="*/ 1344706 h 1344706"/>
              <a:gd name="connsiteX3" fmla="*/ 0 w 6338047"/>
              <a:gd name="connsiteY3" fmla="*/ 0 h 134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38047" h="1344706">
                <a:moveTo>
                  <a:pt x="0" y="0"/>
                </a:moveTo>
                <a:lnTo>
                  <a:pt x="6338047" y="1344706"/>
                </a:lnTo>
                <a:lnTo>
                  <a:pt x="0" y="1344706"/>
                </a:lnTo>
                <a:lnTo>
                  <a:pt x="0" y="0"/>
                </a:lnTo>
                <a:close/>
              </a:path>
            </a:pathLst>
          </a:custGeom>
          <a:solidFill>
            <a:srgbClr val="B1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609492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009DD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885842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C72FFBBB-A8A7-819F-F38D-35CFDDD6A1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C86B7D86-D248-6462-6FE6-117CB3C1D6A2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21" name="Hilfslinien">
              <a:extLst>
                <a:ext uri="{FF2B5EF4-FFF2-40B4-BE49-F238E27FC236}">
                  <a16:creationId xmlns:a16="http://schemas.microsoft.com/office/drawing/2014/main" id="{ECC4E247-0D66-525C-C482-70A4E70236A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24" name="Linie">
              <a:extLst>
                <a:ext uri="{FF2B5EF4-FFF2-40B4-BE49-F238E27FC236}">
                  <a16:creationId xmlns:a16="http://schemas.microsoft.com/office/drawing/2014/main" id="{A835891A-D9F7-52BC-3529-35BC29E410EB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7BEEF9D7-A2A9-1F41-5FD9-DA4DDBD6F58E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041F4BCF-24A3-931B-F527-9E6CAC6542F0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23344DFB-8932-AC35-0E01-6483D5EB91AD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E1BD3C89-B9C4-7B49-C0BD-B123742B0B41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Linie">
              <a:extLst>
                <a:ext uri="{FF2B5EF4-FFF2-40B4-BE49-F238E27FC236}">
                  <a16:creationId xmlns:a16="http://schemas.microsoft.com/office/drawing/2014/main" id="{A42B08DC-53AF-C19A-1B64-6FBA8872FA1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71DDB78B-8BEA-0BA4-5823-BF9AEAFE2CEF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Hilfslinien">
            <a:extLst>
              <a:ext uri="{FF2B5EF4-FFF2-40B4-BE49-F238E27FC236}">
                <a16:creationId xmlns:a16="http://schemas.microsoft.com/office/drawing/2014/main" id="{CE599F6C-E052-7805-BE63-B4D5892E85A2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586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38" userDrawn="1">
          <p15:clr>
            <a:srgbClr val="FBAE40"/>
          </p15:clr>
        </p15:guide>
        <p15:guide id="2" orient="horz" pos="2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C.2 // Flächen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ihandform 28">
            <a:extLst>
              <a:ext uri="{FF2B5EF4-FFF2-40B4-BE49-F238E27FC236}">
                <a16:creationId xmlns:a16="http://schemas.microsoft.com/office/drawing/2014/main" id="{FBFC42BB-3257-08C2-B7A5-F7969332A604}"/>
              </a:ext>
            </a:extLst>
          </p:cNvPr>
          <p:cNvSpPr/>
          <p:nvPr userDrawn="1"/>
        </p:nvSpPr>
        <p:spPr>
          <a:xfrm>
            <a:off x="5184746" y="0"/>
            <a:ext cx="7019954" cy="3139126"/>
          </a:xfrm>
          <a:custGeom>
            <a:avLst/>
            <a:gdLst>
              <a:gd name="connsiteX0" fmla="*/ 0 w 7019954"/>
              <a:gd name="connsiteY0" fmla="*/ 0 h 3139126"/>
              <a:gd name="connsiteX1" fmla="*/ 7019954 w 7019954"/>
              <a:gd name="connsiteY1" fmla="*/ 0 h 3139126"/>
              <a:gd name="connsiteX2" fmla="*/ 7019954 w 7019954"/>
              <a:gd name="connsiteY2" fmla="*/ 3139126 h 3139126"/>
              <a:gd name="connsiteX3" fmla="*/ 7015760 w 7019954"/>
              <a:gd name="connsiteY3" fmla="*/ 3139126 h 3139126"/>
              <a:gd name="connsiteX4" fmla="*/ 0 w 7019954"/>
              <a:gd name="connsiteY4" fmla="*/ 1877 h 313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19954" h="3139126">
                <a:moveTo>
                  <a:pt x="0" y="0"/>
                </a:moveTo>
                <a:lnTo>
                  <a:pt x="7019954" y="0"/>
                </a:lnTo>
                <a:lnTo>
                  <a:pt x="7019954" y="3139126"/>
                </a:lnTo>
                <a:lnTo>
                  <a:pt x="7015760" y="3139126"/>
                </a:lnTo>
                <a:lnTo>
                  <a:pt x="0" y="18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6" name="Freihandform 25">
            <a:extLst>
              <a:ext uri="{FF2B5EF4-FFF2-40B4-BE49-F238E27FC236}">
                <a16:creationId xmlns:a16="http://schemas.microsoft.com/office/drawing/2014/main" id="{029FF812-32AD-641E-8E98-F74C2E9D5661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25CB186-4490-397F-3CE7-FD582BD4FA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E7372A9E-16AF-9B53-BFA5-2F66EA779E6A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9" name="Hilfslinien">
              <a:extLst>
                <a:ext uri="{FF2B5EF4-FFF2-40B4-BE49-F238E27FC236}">
                  <a16:creationId xmlns:a16="http://schemas.microsoft.com/office/drawing/2014/main" id="{80D2F661-B188-71F3-C8B6-376384B592C6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7A3A6497-811A-829F-AC55-27484DCC1AD0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40A168C9-C53B-F3F8-8294-F1D88AAC2C14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nie">
              <a:extLst>
                <a:ext uri="{FF2B5EF4-FFF2-40B4-BE49-F238E27FC236}">
                  <a16:creationId xmlns:a16="http://schemas.microsoft.com/office/drawing/2014/main" id="{E037E38C-49BC-2A86-5677-CAD2AB8F9DCD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97EF709C-66C3-B03C-09E8-D6184D57D9CC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nie">
              <a:extLst>
                <a:ext uri="{FF2B5EF4-FFF2-40B4-BE49-F238E27FC236}">
                  <a16:creationId xmlns:a16="http://schemas.microsoft.com/office/drawing/2014/main" id="{7D6B045C-82AE-E218-5909-3F668C2496EC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nie">
              <a:extLst>
                <a:ext uri="{FF2B5EF4-FFF2-40B4-BE49-F238E27FC236}">
                  <a16:creationId xmlns:a16="http://schemas.microsoft.com/office/drawing/2014/main" id="{7BD29B4D-6150-FAD4-7519-8A126EDE9253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nie">
              <a:extLst>
                <a:ext uri="{FF2B5EF4-FFF2-40B4-BE49-F238E27FC236}">
                  <a16:creationId xmlns:a16="http://schemas.microsoft.com/office/drawing/2014/main" id="{78D827B0-10A4-BDFC-D86E-F49A397683FE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Hilfslinien">
            <a:extLst>
              <a:ext uri="{FF2B5EF4-FFF2-40B4-BE49-F238E27FC236}">
                <a16:creationId xmlns:a16="http://schemas.microsoft.com/office/drawing/2014/main" id="{4C4D0838-D508-2788-7BE0-7DB86715A9EF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27DDE81-6DD4-D5A4-BA15-AEA2C2826E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94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 userDrawn="1">
          <p15:clr>
            <a:srgbClr val="FBAE40"/>
          </p15:clr>
        </p15:guide>
        <p15:guide id="2" orient="horz" pos="2092" userDrawn="1">
          <p15:clr>
            <a:srgbClr val="FBAE40"/>
          </p15:clr>
        </p15:guide>
        <p15:guide id="5" pos="203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D.1 // Fläche + Schloss im Wint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fik 34">
            <a:extLst>
              <a:ext uri="{FF2B5EF4-FFF2-40B4-BE49-F238E27FC236}">
                <a16:creationId xmlns:a16="http://schemas.microsoft.com/office/drawing/2014/main" id="{BBD88F10-E957-5CBD-06BA-742DAE225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4" t="37016" r="27387" b="14480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92A1753A-2EA2-9B73-F4C3-F9DAC676F734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0D569A2-F9BF-8049-566E-8DD74E7BB304}"/>
              </a:ext>
            </a:extLst>
          </p:cNvPr>
          <p:cNvGrpSpPr/>
          <p:nvPr userDrawn="1"/>
        </p:nvGrpSpPr>
        <p:grpSpPr>
          <a:xfrm>
            <a:off x="-467650" y="-459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93E74CCC-4C32-B3A5-F750-AECDD2D03B22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9AB0E142-7AED-51BB-051C-AF6E729CD8AE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24EF96E2-2C84-3EB2-C71E-7629D873E7D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4F780FFB-2935-A478-7B1A-BF02C4FF5DDE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7A8742FE-8F43-5893-5E63-702A8C32D0C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ACD4EB75-3DE8-3C95-5422-8CB8F53C6540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75C4660B-CDFC-4495-13D9-EAA8DF8925BC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448C592C-5F7F-62A8-97CA-3C166B36A805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389CC1F5-BC32-B12B-3875-B5023622856D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51C8FC5-F554-A083-823C-3825254B91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CB47AB1D-CE29-4E9C-95AC-3821E7FC3E5B}"/>
              </a:ext>
            </a:extLst>
          </p:cNvPr>
          <p:cNvSpPr txBox="1"/>
          <p:nvPr userDrawn="1"/>
        </p:nvSpPr>
        <p:spPr>
          <a:xfrm>
            <a:off x="11913776" y="2908274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Sophie Pieper</a:t>
            </a:r>
          </a:p>
        </p:txBody>
      </p:sp>
    </p:spTree>
    <p:extLst>
      <p:ext uri="{BB962C8B-B14F-4D97-AF65-F5344CB8AC3E}">
        <p14:creationId xmlns:p14="http://schemas.microsoft.com/office/powerpoint/2010/main" val="2743012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 userDrawn="1">
          <p15:clr>
            <a:srgbClr val="FBAE40"/>
          </p15:clr>
        </p15:guide>
        <p15:guide id="2" orient="horz" pos="2092" userDrawn="1">
          <p15:clr>
            <a:srgbClr val="FBAE40"/>
          </p15:clr>
        </p15:guide>
        <p15:guide id="5" pos="203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ign D.2 // Fläche + Schloss im Sommer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AD3CDC97-39FB-DD0C-21A0-138D16009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8" t="40288" r="31680" b="15885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7C0B2F95-5AA5-694F-EF50-41F0D9149BF6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rgbClr val="B1C800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E8C9470-0820-7A2D-8F7D-8546DA2588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D7B0E77E-1E87-4623-9D1C-CFD1B84FFC13}"/>
              </a:ext>
            </a:extLst>
          </p:cNvPr>
          <p:cNvSpPr txBox="1"/>
          <p:nvPr userDrawn="1"/>
        </p:nvSpPr>
        <p:spPr>
          <a:xfrm>
            <a:off x="11953531" y="2812862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Jan Lehmann</a:t>
            </a:r>
          </a:p>
        </p:txBody>
      </p:sp>
    </p:spTree>
    <p:extLst>
      <p:ext uri="{BB962C8B-B14F-4D97-AF65-F5344CB8AC3E}">
        <p14:creationId xmlns:p14="http://schemas.microsoft.com/office/powerpoint/2010/main" val="309025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sign D.3 // Forschung 1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CC56B676-B741-5AAC-2439-95BCD61A9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7" t="33000" r="1066" b="4819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D0BCA6E7-2E77-E59A-52E8-EAC41D331148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70B062C-9E7D-8013-22DD-F15719EE77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7417D09B-B521-4692-9AC2-425B4A2C7793}"/>
              </a:ext>
            </a:extLst>
          </p:cNvPr>
          <p:cNvSpPr txBox="1"/>
          <p:nvPr userDrawn="1"/>
        </p:nvSpPr>
        <p:spPr>
          <a:xfrm>
            <a:off x="11913776" y="2803766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2066478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esign D.4 // Forschung 2 //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9EE07AB9-A516-F318-F7BD-FB4EEA659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7" t="27963" r="3481" b="7571"/>
          <a:stretch/>
        </p:blipFill>
        <p:spPr>
          <a:xfrm>
            <a:off x="2957069" y="0"/>
            <a:ext cx="9247631" cy="4135281"/>
          </a:xfrm>
          <a:custGeom>
            <a:avLst/>
            <a:gdLst>
              <a:gd name="connsiteX0" fmla="*/ 0 w 9247631"/>
              <a:gd name="connsiteY0" fmla="*/ 0 h 4135281"/>
              <a:gd name="connsiteX1" fmla="*/ 9247631 w 9247631"/>
              <a:gd name="connsiteY1" fmla="*/ 0 h 4135281"/>
              <a:gd name="connsiteX2" fmla="*/ 9247631 w 9247631"/>
              <a:gd name="connsiteY2" fmla="*/ 4135281 h 4135281"/>
              <a:gd name="connsiteX3" fmla="*/ 9242106 w 9247631"/>
              <a:gd name="connsiteY3" fmla="*/ 4135281 h 4135281"/>
              <a:gd name="connsiteX4" fmla="*/ 0 w 9247631"/>
              <a:gd name="connsiteY4" fmla="*/ 2473 h 413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7631" h="4135281">
                <a:moveTo>
                  <a:pt x="0" y="0"/>
                </a:moveTo>
                <a:lnTo>
                  <a:pt x="9247631" y="0"/>
                </a:lnTo>
                <a:lnTo>
                  <a:pt x="9247631" y="4135281"/>
                </a:lnTo>
                <a:lnTo>
                  <a:pt x="9242106" y="4135281"/>
                </a:lnTo>
                <a:lnTo>
                  <a:pt x="0" y="2473"/>
                </a:lnTo>
                <a:close/>
              </a:path>
            </a:pathLst>
          </a:custGeom>
        </p:spPr>
      </p:pic>
      <p:sp>
        <p:nvSpPr>
          <p:cNvPr id="4" name="Freihandform 3">
            <a:extLst>
              <a:ext uri="{FF2B5EF4-FFF2-40B4-BE49-F238E27FC236}">
                <a16:creationId xmlns:a16="http://schemas.microsoft.com/office/drawing/2014/main" id="{58AD022F-0FF9-08CD-4C63-DED6F5554189}"/>
              </a:ext>
            </a:extLst>
          </p:cNvPr>
          <p:cNvSpPr/>
          <p:nvPr userDrawn="1"/>
        </p:nvSpPr>
        <p:spPr>
          <a:xfrm>
            <a:off x="1" y="5114349"/>
            <a:ext cx="12204700" cy="1743449"/>
          </a:xfrm>
          <a:custGeom>
            <a:avLst/>
            <a:gdLst>
              <a:gd name="connsiteX0" fmla="*/ 0 w 12204700"/>
              <a:gd name="connsiteY0" fmla="*/ 0 h 1743449"/>
              <a:gd name="connsiteX1" fmla="*/ 3051 w 12204700"/>
              <a:gd name="connsiteY1" fmla="*/ 0 h 1743449"/>
              <a:gd name="connsiteX2" fmla="*/ 3181 w 12204700"/>
              <a:gd name="connsiteY2" fmla="*/ 17350 h 1743449"/>
              <a:gd name="connsiteX3" fmla="*/ 12204688 w 12204700"/>
              <a:gd name="connsiteY3" fmla="*/ 1336195 h 1743449"/>
              <a:gd name="connsiteX4" fmla="*/ 12204688 w 12204700"/>
              <a:gd name="connsiteY4" fmla="*/ 0 h 1743449"/>
              <a:gd name="connsiteX5" fmla="*/ 12204700 w 12204700"/>
              <a:gd name="connsiteY5" fmla="*/ 0 h 1743449"/>
              <a:gd name="connsiteX6" fmla="*/ 12204700 w 12204700"/>
              <a:gd name="connsiteY6" fmla="*/ 1743449 h 1743449"/>
              <a:gd name="connsiteX7" fmla="*/ 0 w 12204700"/>
              <a:gd name="connsiteY7" fmla="*/ 1743449 h 174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1743449">
                <a:moveTo>
                  <a:pt x="0" y="0"/>
                </a:moveTo>
                <a:lnTo>
                  <a:pt x="3051" y="0"/>
                </a:lnTo>
                <a:lnTo>
                  <a:pt x="3181" y="17350"/>
                </a:lnTo>
                <a:lnTo>
                  <a:pt x="12204688" y="1336195"/>
                </a:lnTo>
                <a:lnTo>
                  <a:pt x="12204688" y="0"/>
                </a:lnTo>
                <a:lnTo>
                  <a:pt x="12204700" y="0"/>
                </a:lnTo>
                <a:lnTo>
                  <a:pt x="12204700" y="1743449"/>
                </a:lnTo>
                <a:lnTo>
                  <a:pt x="0" y="17434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CEC0835-901B-2709-CDB6-027DACF44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8776" y="6343342"/>
            <a:ext cx="1151998" cy="160744"/>
          </a:xfrm>
          <a:prstGeom prst="rect">
            <a:avLst/>
          </a:prstGeom>
        </p:spPr>
      </p:pic>
      <p:sp>
        <p:nvSpPr>
          <p:cNvPr id="32" name="Vertikaler Textplatzhalter 2">
            <a:extLst>
              <a:ext uri="{FF2B5EF4-FFF2-40B4-BE49-F238E27FC236}">
                <a16:creationId xmlns:a16="http://schemas.microsoft.com/office/drawing/2014/main" id="{17D363D7-5B0A-390A-CE33-8AE204EBB79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3238775" y="6069200"/>
            <a:ext cx="5185224" cy="468000"/>
          </a:xfrm>
        </p:spPr>
        <p:txBody>
          <a:bodyPr vert="horz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rgbClr val="FFFFFF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Titel 1">
            <a:extLst>
              <a:ext uri="{FF2B5EF4-FFF2-40B4-BE49-F238E27FC236}">
                <a16:creationId xmlns:a16="http://schemas.microsoft.com/office/drawing/2014/main" id="{AE2A2275-CE74-9235-4FC1-F06FA153A6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2067931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 der Präsentation </a:t>
            </a:r>
            <a:br>
              <a:rPr lang="de-DE" dirty="0"/>
            </a:br>
            <a:r>
              <a:rPr lang="de-DE" dirty="0"/>
              <a:t>auf zwei Zeilen einfügen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125A2FF-8C5A-CCF3-ACE3-0A5816ED6D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0000" y="334428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rgbClr val="333F48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ED576E-A035-EC43-AB96-E951C149AB11}"/>
              </a:ext>
            </a:extLst>
          </p:cNvPr>
          <p:cNvGrpSpPr/>
          <p:nvPr userDrawn="1"/>
        </p:nvGrpSpPr>
        <p:grpSpPr>
          <a:xfrm>
            <a:off x="-468000" y="-468000"/>
            <a:ext cx="13140000" cy="7776000"/>
            <a:chOff x="-468000" y="-468000"/>
            <a:chExt cx="13140000" cy="7776000"/>
          </a:xfrm>
        </p:grpSpPr>
        <p:sp>
          <p:nvSpPr>
            <p:cNvPr id="5" name="Hilfslinien">
              <a:extLst>
                <a:ext uri="{FF2B5EF4-FFF2-40B4-BE49-F238E27FC236}">
                  <a16:creationId xmlns:a16="http://schemas.microsoft.com/office/drawing/2014/main" id="{0E20D9F0-2943-AEE4-562C-239979C93485}"/>
                </a:ext>
              </a:extLst>
            </p:cNvPr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6" name="Linie">
              <a:extLst>
                <a:ext uri="{FF2B5EF4-FFF2-40B4-BE49-F238E27FC236}">
                  <a16:creationId xmlns:a16="http://schemas.microsoft.com/office/drawing/2014/main" id="{D570C8CB-F89B-230A-AFB1-B0DACE17AC5D}"/>
                </a:ext>
              </a:extLst>
            </p:cNvPr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Linie">
              <a:extLst>
                <a:ext uri="{FF2B5EF4-FFF2-40B4-BE49-F238E27FC236}">
                  <a16:creationId xmlns:a16="http://schemas.microsoft.com/office/drawing/2014/main" id="{C935E6B5-CC75-0754-1628-2B3374AB3065}"/>
                </a:ext>
              </a:extLst>
            </p:cNvPr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Linie">
              <a:extLst>
                <a:ext uri="{FF2B5EF4-FFF2-40B4-BE49-F238E27FC236}">
                  <a16:creationId xmlns:a16="http://schemas.microsoft.com/office/drawing/2014/main" id="{541B388C-0A60-DEF1-3FF8-120CD6EE4CA7}"/>
                </a:ext>
              </a:extLst>
            </p:cNvPr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Linie">
              <a:extLst>
                <a:ext uri="{FF2B5EF4-FFF2-40B4-BE49-F238E27FC236}">
                  <a16:creationId xmlns:a16="http://schemas.microsoft.com/office/drawing/2014/main" id="{84D91832-3BBF-A95B-2514-81DD292A6C74}"/>
                </a:ext>
              </a:extLst>
            </p:cNvPr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Linie">
              <a:extLst>
                <a:ext uri="{FF2B5EF4-FFF2-40B4-BE49-F238E27FC236}">
                  <a16:creationId xmlns:a16="http://schemas.microsoft.com/office/drawing/2014/main" id="{3BDFB873-3196-0679-E5E5-1014F6AD39FF}"/>
                </a:ext>
              </a:extLst>
            </p:cNvPr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nie">
              <a:extLst>
                <a:ext uri="{FF2B5EF4-FFF2-40B4-BE49-F238E27FC236}">
                  <a16:creationId xmlns:a16="http://schemas.microsoft.com/office/drawing/2014/main" id="{8D292526-988C-3B02-EB64-915CF6509D2B}"/>
                </a:ext>
              </a:extLst>
            </p:cNvPr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Linie">
              <a:extLst>
                <a:ext uri="{FF2B5EF4-FFF2-40B4-BE49-F238E27FC236}">
                  <a16:creationId xmlns:a16="http://schemas.microsoft.com/office/drawing/2014/main" id="{85E17717-849A-BC6A-6E15-F3D7D95F50F4}"/>
                </a:ext>
              </a:extLst>
            </p:cNvPr>
            <p:cNvCxnSpPr/>
            <p:nvPr userDrawn="1"/>
          </p:nvCxnSpPr>
          <p:spPr>
            <a:xfrm>
              <a:off x="-468000" y="1346554"/>
              <a:ext cx="360000" cy="0"/>
            </a:xfrm>
            <a:prstGeom prst="line">
              <a:avLst/>
            </a:prstGeom>
            <a:ln w="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Hilfslinien">
            <a:extLst>
              <a:ext uri="{FF2B5EF4-FFF2-40B4-BE49-F238E27FC236}">
                <a16:creationId xmlns:a16="http://schemas.microsoft.com/office/drawing/2014/main" id="{474191FE-C857-0955-F96B-F3BF3AC0BAA7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A45298D-FD92-4918-D31C-DC6BDA684C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764FBA65-0D0A-463B-9AAB-7126CE7BCEB1}"/>
              </a:ext>
            </a:extLst>
          </p:cNvPr>
          <p:cNvSpPr txBox="1"/>
          <p:nvPr userDrawn="1"/>
        </p:nvSpPr>
        <p:spPr>
          <a:xfrm>
            <a:off x="11927701" y="1271058"/>
            <a:ext cx="276999" cy="1136863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r>
              <a:rPr lang="de-DE" sz="600" dirty="0">
                <a:solidFill>
                  <a:schemeClr val="bg1">
                    <a:lumMod val="50000"/>
                  </a:schemeClr>
                </a:solidFill>
              </a:rPr>
              <a:t>© Uni Münster – Nike Gais</a:t>
            </a:r>
          </a:p>
        </p:txBody>
      </p:sp>
    </p:spTree>
    <p:extLst>
      <p:ext uri="{BB962C8B-B14F-4D97-AF65-F5344CB8AC3E}">
        <p14:creationId xmlns:p14="http://schemas.microsoft.com/office/powerpoint/2010/main" val="4133998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8">
          <p15:clr>
            <a:srgbClr val="FBAE40"/>
          </p15:clr>
        </p15:guide>
        <p15:guide id="2" orient="horz" pos="2092">
          <p15:clr>
            <a:srgbClr val="FBAE40"/>
          </p15:clr>
        </p15:guide>
        <p15:guide id="5" pos="203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elplatzhalter 1"/>
          <p:cNvSpPr>
            <a:spLocks noGrp="1"/>
          </p:cNvSpPr>
          <p:nvPr>
            <p:ph type="title"/>
          </p:nvPr>
        </p:nvSpPr>
        <p:spPr>
          <a:xfrm>
            <a:off x="360000" y="1350962"/>
            <a:ext cx="11484000" cy="5753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Headline einfügen</a:t>
            </a:r>
          </a:p>
        </p:txBody>
      </p:sp>
      <p:sp>
        <p:nvSpPr>
          <p:cNvPr id="59" name="Textplatzhalter 2"/>
          <p:cNvSpPr>
            <a:spLocks noGrp="1"/>
          </p:cNvSpPr>
          <p:nvPr>
            <p:ph type="body" idx="1"/>
          </p:nvPr>
        </p:nvSpPr>
        <p:spPr>
          <a:xfrm>
            <a:off x="360000" y="2322513"/>
            <a:ext cx="11484000" cy="34210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rgbClr val="333F48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‹Nr.›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35" name="Hilfslinien"/>
          <p:cNvSpPr txBox="1"/>
          <p:nvPr userDrawn="1"/>
        </p:nvSpPr>
        <p:spPr>
          <a:xfrm rot="10800000" flipH="1" flipV="1">
            <a:off x="360000" y="-46800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Hilfslinien anzeigen über Menü: </a:t>
            </a:r>
            <a:r>
              <a: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Ansicht &gt; Anzeigen &gt; Haken bei Führungslinien setzen</a:t>
            </a:r>
          </a:p>
        </p:txBody>
      </p:sp>
      <p:cxnSp>
        <p:nvCxnSpPr>
          <p:cNvPr id="40" name="Linie"/>
          <p:cNvCxnSpPr/>
          <p:nvPr userDrawn="1"/>
        </p:nvCxnSpPr>
        <p:spPr>
          <a:xfrm>
            <a:off x="12312000" y="5742000"/>
            <a:ext cx="360000" cy="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Linie"/>
          <p:cNvCxnSpPr/>
          <p:nvPr userDrawn="1"/>
        </p:nvCxnSpPr>
        <p:spPr>
          <a:xfrm>
            <a:off x="11844000" y="-46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Linie"/>
          <p:cNvCxnSpPr/>
          <p:nvPr userDrawn="1"/>
        </p:nvCxnSpPr>
        <p:spPr>
          <a:xfrm>
            <a:off x="360000" y="-46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Linie"/>
          <p:cNvCxnSpPr/>
          <p:nvPr userDrawn="1"/>
        </p:nvCxnSpPr>
        <p:spPr>
          <a:xfrm>
            <a:off x="11844000" y="694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Linie"/>
          <p:cNvCxnSpPr/>
          <p:nvPr userDrawn="1"/>
        </p:nvCxnSpPr>
        <p:spPr>
          <a:xfrm>
            <a:off x="360000" y="6948000"/>
            <a:ext cx="0" cy="36000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Linie"/>
          <p:cNvCxnSpPr/>
          <p:nvPr userDrawn="1"/>
        </p:nvCxnSpPr>
        <p:spPr>
          <a:xfrm>
            <a:off x="-468000" y="5742000"/>
            <a:ext cx="360000" cy="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Linie">
            <a:extLst>
              <a:ext uri="{FF2B5EF4-FFF2-40B4-BE49-F238E27FC236}">
                <a16:creationId xmlns:a16="http://schemas.microsoft.com/office/drawing/2014/main" id="{8D0B170D-1F12-9FE3-0ECD-DF3E32E971CD}"/>
              </a:ext>
            </a:extLst>
          </p:cNvPr>
          <p:cNvCxnSpPr/>
          <p:nvPr userDrawn="1"/>
        </p:nvCxnSpPr>
        <p:spPr>
          <a:xfrm>
            <a:off x="-468000" y="1346554"/>
            <a:ext cx="360000" cy="0"/>
          </a:xfrm>
          <a:prstGeom prst="line">
            <a:avLst/>
          </a:prstGeom>
          <a:ln w="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ilfslinien">
            <a:extLst>
              <a:ext uri="{FF2B5EF4-FFF2-40B4-BE49-F238E27FC236}">
                <a16:creationId xmlns:a16="http://schemas.microsoft.com/office/drawing/2014/main" id="{99CCA73F-E792-6EBF-94D2-5DF266706ABB}"/>
              </a:ext>
            </a:extLst>
          </p:cNvPr>
          <p:cNvSpPr txBox="1"/>
          <p:nvPr userDrawn="1"/>
        </p:nvSpPr>
        <p:spPr>
          <a:xfrm rot="10800000" flipH="1" flipV="1">
            <a:off x="360000" y="7029450"/>
            <a:ext cx="11484000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13778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Die Linien und Flächen dürfen im Rahmen des Corporate Designs (siehe CD Manual) verändert werden. </a:t>
            </a:r>
            <a:endParaRPr kumimoji="0" lang="de-DE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098D97F-4A11-D976-2BB1-FC183C5BDF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rcRect t="-78" b="-78"/>
          <a:stretch/>
        </p:blipFill>
        <p:spPr>
          <a:xfrm>
            <a:off x="350838" y="267118"/>
            <a:ext cx="1632338" cy="45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1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70" r:id="rId2"/>
    <p:sldLayoutId id="2147483672" r:id="rId3"/>
    <p:sldLayoutId id="2147483649" r:id="rId4"/>
    <p:sldLayoutId id="2147483671" r:id="rId5"/>
    <p:sldLayoutId id="2147483674" r:id="rId6"/>
    <p:sldLayoutId id="2147483675" r:id="rId7"/>
    <p:sldLayoutId id="2147483683" r:id="rId8"/>
    <p:sldLayoutId id="2147483685" r:id="rId9"/>
    <p:sldLayoutId id="2147483692" r:id="rId10"/>
    <p:sldLayoutId id="2147483693" r:id="rId11"/>
    <p:sldLayoutId id="2147483684" r:id="rId12"/>
    <p:sldLayoutId id="2147483691" r:id="rId13"/>
    <p:sldLayoutId id="2147483703" r:id="rId14"/>
    <p:sldLayoutId id="2147483695" r:id="rId15"/>
    <p:sldLayoutId id="2147483697" r:id="rId16"/>
    <p:sldLayoutId id="2147483696" r:id="rId17"/>
    <p:sldLayoutId id="2147483702" r:id="rId18"/>
    <p:sldLayoutId id="2147483699" r:id="rId19"/>
    <p:sldLayoutId id="2147483700" r:id="rId20"/>
    <p:sldLayoutId id="2147483701" r:id="rId21"/>
    <p:sldLayoutId id="2147483704" r:id="rId22"/>
    <p:sldLayoutId id="2147483679" r:id="rId23"/>
    <p:sldLayoutId id="2147483677" r:id="rId24"/>
    <p:sldLayoutId id="2147483678" r:id="rId25"/>
    <p:sldLayoutId id="2147483667" r:id="rId26"/>
    <p:sldLayoutId id="2147483681" r:id="rId27"/>
    <p:sldLayoutId id="2147483660" r:id="rId28"/>
    <p:sldLayoutId id="2147483650" r:id="rId29"/>
    <p:sldLayoutId id="2147483661" r:id="rId30"/>
    <p:sldLayoutId id="2147483666" r:id="rId31"/>
  </p:sldLayoutIdLst>
  <p:hf hdr="0"/>
  <p:txStyles>
    <p:titleStyle>
      <a:lvl1pPr marL="0" indent="0" algn="l" defTabSz="914299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800" b="1" i="0" kern="1200" baseline="0">
          <a:solidFill>
            <a:srgbClr val="333F48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Arial" panose="020B0604020202020204" pitchFamily="34" charset="0"/>
        <a:buNone/>
        <a:defRPr lang="de-DE" sz="2000" b="0" i="0" u="none" strike="noStrike" kern="1200" baseline="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323972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503958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683942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719938" indent="0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None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7pPr>
      <a:lvl8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8pPr>
      <a:lvl9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9pPr>
    </p:bodyStyle>
    <p:otherStyle>
      <a:defPPr>
        <a:defRPr lang="de-DE"/>
      </a:defPPr>
      <a:lvl1pPr marL="0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8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8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7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7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6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6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5" userDrawn="1">
          <p15:clr>
            <a:srgbClr val="A4A3A4"/>
          </p15:clr>
        </p15:guide>
        <p15:guide id="2" pos="7473" userDrawn="1">
          <p15:clr>
            <a:srgbClr val="A4A3A4"/>
          </p15:clr>
        </p15:guide>
        <p15:guide id="3" orient="horz" pos="3634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897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extplatzhalter 1">
            <a:extLst>
              <a:ext uri="{FF2B5EF4-FFF2-40B4-BE49-F238E27FC236}">
                <a16:creationId xmlns:a16="http://schemas.microsoft.com/office/drawing/2014/main" id="{7D5EF4DB-7E75-684C-3A03-05F68862A864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CA877A7-6619-FBC3-9FC5-943A31B583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ED46C8D4-2C22-8CEB-8B17-9E7CCED152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2841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extplatzhalter 1">
            <a:extLst>
              <a:ext uri="{FF2B5EF4-FFF2-40B4-BE49-F238E27FC236}">
                <a16:creationId xmlns:a16="http://schemas.microsoft.com/office/drawing/2014/main" id="{904F9CB6-BC2B-7510-578F-61B5400DE986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051657E-E447-307C-645E-21900DA588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FDDB019B-75C8-9C4D-68F0-14D6DB70E5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607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extplatzhalter 1">
            <a:extLst>
              <a:ext uri="{FF2B5EF4-FFF2-40B4-BE49-F238E27FC236}">
                <a16:creationId xmlns:a16="http://schemas.microsoft.com/office/drawing/2014/main" id="{A58B007A-B34C-F866-4E89-3C37999D4353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8116B8A-80C4-F621-97A3-AE47EBAECE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32352ED2-2897-001D-C7C7-C662F5E3D1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5277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extplatzhalter 1">
            <a:extLst>
              <a:ext uri="{FF2B5EF4-FFF2-40B4-BE49-F238E27FC236}">
                <a16:creationId xmlns:a16="http://schemas.microsoft.com/office/drawing/2014/main" id="{BCE2A5C9-D007-5E74-5DB8-88204499942C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18F97B2-81F7-C27B-0DF3-AAA6DE1D29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EAD91E95-D84A-BCE7-508E-4802326E29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8655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5770C8-E46F-5602-EAA1-7FD5C75C40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3495D00-719E-F8F7-6EA4-C9BA7034DA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CBB1B337-F0CD-E5B4-6B8A-52FC80E64884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2959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F64CA8-54E3-8001-3D3E-4E1358C54B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875559A-448F-3AE7-5119-FAF62155C1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8CDA68DB-8707-AA25-C172-C2ADD28E043A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1815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4786F7-31C8-C58A-0FF7-8CD368152F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6AE292B-455A-B476-81C5-4BDE9A4C17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AEFEB32D-AD71-43A2-1F73-D976B532914D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7654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106DA-8E1E-8B2A-8CDB-7B4B90B7DF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F5E20C9-2F17-DFE4-48AE-46F2C29579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C9D646CF-3A5B-9C99-8FF6-3A2BE74C3CD7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6350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D3952E-54B1-F3ED-8277-853FD1CE2E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EECEC45-DB50-5E1A-9394-DB029ACC95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90FE8C84-6337-D7F7-080E-170B21C1EDBF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46921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7F2400-6576-98C2-691A-4D096B0D2E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0DFD737-24A8-6905-C3BA-7F5E22005D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24F36603-806E-5DE3-8E60-6E036D10EF20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3369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5E8746-FC8E-B270-7314-D75E2FE9D6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DB26079-3941-CFCA-4B61-26F9F562AC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A57A951A-E43B-3C8F-7C43-72F1B31A22A4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48678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2F89F6-693E-A384-C7CD-C79D382A85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985DB4-EC66-7F58-95DE-CDE315D8D0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727ACF86-F6D6-4FB4-32EA-C3FE412CF869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01323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extplatzhalter 1">
            <a:extLst>
              <a:ext uri="{FF2B5EF4-FFF2-40B4-BE49-F238E27FC236}">
                <a16:creationId xmlns:a16="http://schemas.microsoft.com/office/drawing/2014/main" id="{790335A0-B90C-2103-06A8-9D6F67603C72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D782629-9270-320A-A83A-E43C910E36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C3D50150-4B32-18C4-323D-75D1E0C47A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11702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DA3E5F-F6E5-9C4C-90EC-5FF498B00D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6941A3-5DDD-B455-C668-8BC176EE9A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8BADC5A2-87DE-869A-C7A1-3AE1C37056D1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00849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extplatzhalter 1">
            <a:extLst>
              <a:ext uri="{FF2B5EF4-FFF2-40B4-BE49-F238E27FC236}">
                <a16:creationId xmlns:a16="http://schemas.microsoft.com/office/drawing/2014/main" id="{692C8C9C-F1B9-D488-8F4A-9A40DDCDD49F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88C8891-4ABC-BBD7-B1B4-76A94D1C52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3811A785-C58F-B02A-8DDC-CCDD150FFC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79814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extplatzhalter 1">
            <a:extLst>
              <a:ext uri="{FF2B5EF4-FFF2-40B4-BE49-F238E27FC236}">
                <a16:creationId xmlns:a16="http://schemas.microsoft.com/office/drawing/2014/main" id="{849D1A28-A8A1-B0E9-AF0D-C9072F787487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F136809-DC00-CFD0-797C-D41BC0873D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B229AB92-D20F-95A5-BC31-A0C227D173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77195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C87D7F9-0346-DD19-0949-3ACC4519E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25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2FD06E5-06FF-7835-C729-54BD19E2F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2DBB26F8-3DB2-C7B5-3E71-1660A3CCCA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6093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B35E6FE-3724-E587-4573-4DFAF8261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26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238782D-6092-EEA5-1B80-92BB086CD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3160A28-A74C-E4C4-7A2F-19F83EDC6E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87938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4D544F17-A573-5CEF-33C8-F9A4A80F34A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27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B58E6C0-6CE2-240A-3362-A03EC9E91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7E7AFEEA-25A2-5844-1F17-EE6DB374C1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BC3682C-5B4E-085E-64C7-8BC69E5275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Vertikaler Textplatzhalter 5">
            <a:extLst>
              <a:ext uri="{FF2B5EF4-FFF2-40B4-BE49-F238E27FC236}">
                <a16:creationId xmlns:a16="http://schemas.microsoft.com/office/drawing/2014/main" id="{9E3E9F26-5CA6-A064-B16C-3A5E73025E5F}"/>
              </a:ext>
            </a:extLst>
          </p:cNvPr>
          <p:cNvSpPr>
            <a:spLocks noGrp="1"/>
          </p:cNvSpPr>
          <p:nvPr>
            <p:ph type="body" orient="vert" idx="1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63181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77A5330-CEB6-8870-DD2E-4F759CA6B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28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E5C6EA7-F000-B736-B6A2-CF0ABA0CB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0901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75A53E-69D3-ACB0-4C42-D1A027AD51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4528E1C-269A-543E-0061-2A7D6F0BB8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ECBB9006-AD4B-7BDD-815F-8CD925DB4B65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4817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061093-40C5-D7E7-60CA-BB014F1667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09843BD-F904-FDFC-5955-76EBF7A028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1EA3DDDF-8C2A-76C9-428D-3FCCEA679A53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8755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D1EE60-01B0-A476-CABA-1234F80986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B98BE1B-C28B-0255-92A0-2487660164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Vertikaler Textplatzhalter 3">
            <a:extLst>
              <a:ext uri="{FF2B5EF4-FFF2-40B4-BE49-F238E27FC236}">
                <a16:creationId xmlns:a16="http://schemas.microsoft.com/office/drawing/2014/main" id="{9D5BFE67-FD9C-CA30-C088-29F3C03351B8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3982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extplatzhalter 1">
            <a:extLst>
              <a:ext uri="{FF2B5EF4-FFF2-40B4-BE49-F238E27FC236}">
                <a16:creationId xmlns:a16="http://schemas.microsoft.com/office/drawing/2014/main" id="{12C98566-17A4-5DD4-62C6-9A9AF4F8356B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27FE8C9-B3B9-B4C7-7AA7-E5E900B25C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4598EEA9-C296-AE09-3D65-664D6C3796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1991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extplatzhalter 1">
            <a:extLst>
              <a:ext uri="{FF2B5EF4-FFF2-40B4-BE49-F238E27FC236}">
                <a16:creationId xmlns:a16="http://schemas.microsoft.com/office/drawing/2014/main" id="{591B57BF-0437-4F8C-EFCD-B630ED149905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4A712A3-C7E3-942B-494E-13D6D57D64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F27DA3A2-6039-8030-E6E9-EF24652E1B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2273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extplatzhalter 1">
            <a:extLst>
              <a:ext uri="{FF2B5EF4-FFF2-40B4-BE49-F238E27FC236}">
                <a16:creationId xmlns:a16="http://schemas.microsoft.com/office/drawing/2014/main" id="{9BFB8276-E34F-EF63-0EC6-27613EC94CB0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D340A7D-81BC-14D9-CDC8-F10346541F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87D101CC-1D3B-E70F-CE31-2D1ABFD5C9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3401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extplatzhalter 1">
            <a:extLst>
              <a:ext uri="{FF2B5EF4-FFF2-40B4-BE49-F238E27FC236}">
                <a16:creationId xmlns:a16="http://schemas.microsoft.com/office/drawing/2014/main" id="{CF7CD846-DAD5-6B4F-8118-28C0E1A6391F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6BEAF8B-91D7-1458-7ADF-3EF175AD08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CB610437-065F-6998-E230-E7557A7070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0973648"/>
      </p:ext>
    </p:extLst>
  </p:cSld>
  <p:clrMapOvr>
    <a:masterClrMapping/>
  </p:clrMapOvr>
</p:sld>
</file>

<file path=ppt/theme/theme1.xml><?xml version="1.0" encoding="utf-8"?>
<a:theme xmlns:a="http://schemas.openxmlformats.org/drawingml/2006/main" name="Universität Münster PowerPoint Master">
  <a:themeElements>
    <a:clrScheme name="Universität Münster">
      <a:dk1>
        <a:srgbClr val="333F48"/>
      </a:dk1>
      <a:lt1>
        <a:srgbClr val="F4F4F4"/>
      </a:lt1>
      <a:dk2>
        <a:srgbClr val="F4F4F4"/>
      </a:dk2>
      <a:lt2>
        <a:srgbClr val="333F48"/>
      </a:lt2>
      <a:accent1>
        <a:srgbClr val="AF0078"/>
      </a:accent1>
      <a:accent2>
        <a:srgbClr val="00578A"/>
      </a:accent2>
      <a:accent3>
        <a:srgbClr val="009DD1"/>
      </a:accent3>
      <a:accent4>
        <a:srgbClr val="006E89"/>
      </a:accent4>
      <a:accent5>
        <a:srgbClr val="008E96"/>
      </a:accent5>
      <a:accent6>
        <a:srgbClr val="7AB51D"/>
      </a:accent6>
      <a:hlink>
        <a:srgbClr val="58585A"/>
      </a:hlink>
      <a:folHlink>
        <a:srgbClr val="58585A"/>
      </a:folHlink>
    </a:clrScheme>
    <a:fontScheme name="Universität Münster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GRAPHIT">
      <a:srgbClr val="333F48"/>
    </a:custClr>
    <a:custClr name="CASSIS">
      <a:srgbClr val="AF0078"/>
    </a:custClr>
    <a:custClr name="LAPIS">
      <a:srgbClr val="00578A"/>
    </a:custClr>
    <a:custClr name="CYAN">
      <a:srgbClr val="009DD1"/>
    </a:custClr>
    <a:custClr name="OZEAN">
      <a:srgbClr val="006E89"/>
    </a:custClr>
    <a:custClr name="TÜRKIS">
      <a:srgbClr val="008E96"/>
    </a:custClr>
    <a:custClr name="APFELGRÜN">
      <a:srgbClr val="7AB51D"/>
    </a:custClr>
    <a:custClr name="PERIDOT">
      <a:srgbClr val="B1C800"/>
    </a:custClr>
  </a:custClrLst>
  <a:extLst>
    <a:ext uri="{05A4C25C-085E-4340-85A3-A5531E510DB2}">
      <thm15:themeFamily xmlns:thm15="http://schemas.microsoft.com/office/thememl/2012/main" name="PPT_UnivMs_Var1_Calibri_16x9_02.potx" id="{FCC11A58-F0FC-4909-AAB8-3C3FE25CFE08}" vid="{DDB0152F-92DE-4514-9D13-2F26A5661EA5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PPT_WWU_Var1_Meta_16x9_02</Template>
  <TotalTime>0</TotalTime>
  <Words>4</Words>
  <Application>Microsoft Office PowerPoint</Application>
  <PresentationFormat>Benutzerdefiniert</PresentationFormat>
  <Paragraphs>4</Paragraphs>
  <Slides>28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2" baseType="lpstr">
      <vt:lpstr>Arial</vt:lpstr>
      <vt:lpstr>Calibri</vt:lpstr>
      <vt:lpstr>Meta Offc Pro</vt:lpstr>
      <vt:lpstr>Universität Münster PowerPoint Master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Westfälische Wilhelms-Universität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zweizeilige Titel der Präsentation</dc:title>
  <dc:creator>Thieleke, Christine</dc:creator>
  <cp:lastModifiedBy>Thieleke, Christine</cp:lastModifiedBy>
  <cp:revision>148</cp:revision>
  <dcterms:created xsi:type="dcterms:W3CDTF">2019-09-05T07:16:21Z</dcterms:created>
  <dcterms:modified xsi:type="dcterms:W3CDTF">2023-09-06T10:23:32Z</dcterms:modified>
</cp:coreProperties>
</file>